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6858000" cy="800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/>
    <p:restoredTop sz="90000"/>
  </p:normalViewPr>
  <p:slideViewPr>
    <p:cSldViewPr snapToGrid="0" snapToObjects="1">
      <p:cViewPr varScale="1">
        <p:scale>
          <a:sx n="95" d="100"/>
          <a:sy n="95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2DEAA-06A4-2449-8124-5CC0A3AC0BE0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6613" y="1143000"/>
            <a:ext cx="264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2F9D2-010B-D042-8451-27EF1A5D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4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do:</a:t>
            </a:r>
          </a:p>
          <a:p>
            <a:r>
              <a:rPr lang="en-US" dirty="0"/>
              <a:t>* in B, draw a schematic of the DMS experiment showing WT gene, mutant genes, and stable/unfolded proteins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E, replace with sticks that show distances between atoms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F, have plots for H-C, C-C, and H-H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64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09424"/>
            <a:ext cx="5829300" cy="278553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202378"/>
            <a:ext cx="5143500" cy="19317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3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1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25979"/>
            <a:ext cx="1478756" cy="67804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25979"/>
            <a:ext cx="4350544" cy="67804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0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2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994696"/>
            <a:ext cx="5915025" cy="332819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354375"/>
            <a:ext cx="5915025" cy="175021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9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29896"/>
            <a:ext cx="2914650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29896"/>
            <a:ext cx="2914650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25981"/>
            <a:ext cx="5915025" cy="15464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961357"/>
            <a:ext cx="2901255" cy="9612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922588"/>
            <a:ext cx="2901255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961357"/>
            <a:ext cx="2915543" cy="9612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922588"/>
            <a:ext cx="2915543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4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3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3400"/>
            <a:ext cx="2211884" cy="18669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51998"/>
            <a:ext cx="3471863" cy="568589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00300"/>
            <a:ext cx="2211884" cy="444685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3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3400"/>
            <a:ext cx="2211884" cy="18669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51998"/>
            <a:ext cx="3471863" cy="568589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00300"/>
            <a:ext cx="2211884" cy="444685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2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25981"/>
            <a:ext cx="5915025" cy="154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29896"/>
            <a:ext cx="5915025" cy="507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415744"/>
            <a:ext cx="154305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83471-9E38-B148-BEF9-7E05183CAEC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415744"/>
            <a:ext cx="2314575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415744"/>
            <a:ext cx="154305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6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tiff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E3B65DCF-06C6-B942-8D0F-2241DF26B4E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2FC3D7F-C3BD-3C4E-81DC-7E66C35EB23D}"/>
              </a:ext>
            </a:extLst>
          </p:cNvPr>
          <p:cNvGrpSpPr/>
          <p:nvPr/>
        </p:nvGrpSpPr>
        <p:grpSpPr>
          <a:xfrm>
            <a:off x="166071" y="169277"/>
            <a:ext cx="2962140" cy="1421265"/>
            <a:chOff x="166071" y="169277"/>
            <a:chExt cx="3881688" cy="186247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41587AB-23AD-C14F-8D6A-ED8FD80033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120"/>
            <a:stretch/>
          </p:blipFill>
          <p:spPr bwMode="auto">
            <a:xfrm>
              <a:off x="166071" y="169277"/>
              <a:ext cx="3881688" cy="1681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>
              <a:extLst>
                <a:ext uri="{FF2B5EF4-FFF2-40B4-BE49-F238E27FC236}">
                  <a16:creationId xmlns:a16="http://schemas.microsoft.com/office/drawing/2014/main" id="{3030206B-AA00-7C4A-92F4-59C01F7FE3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067" b="512"/>
            <a:stretch/>
          </p:blipFill>
          <p:spPr bwMode="auto">
            <a:xfrm>
              <a:off x="166071" y="1851276"/>
              <a:ext cx="3881688" cy="180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7A060F1-BB60-9043-A733-D6D9C03ED1C3}"/>
              </a:ext>
            </a:extLst>
          </p:cNvPr>
          <p:cNvGrpSpPr/>
          <p:nvPr/>
        </p:nvGrpSpPr>
        <p:grpSpPr>
          <a:xfrm>
            <a:off x="3657602" y="445169"/>
            <a:ext cx="2823393" cy="595440"/>
            <a:chOff x="983536" y="4531861"/>
            <a:chExt cx="7194582" cy="1517303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4E5272C3-061E-5849-8CEF-2672131C4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6731" y="4531861"/>
              <a:ext cx="1351387" cy="1517303"/>
            </a:xfrm>
            <a:prstGeom prst="rect">
              <a:avLst/>
            </a:prstGeom>
          </p:spPr>
        </p:pic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1817681-88BE-0F47-A8B2-F62B0F758CD3}"/>
                </a:ext>
              </a:extLst>
            </p:cNvPr>
            <p:cNvSpPr/>
            <p:nvPr/>
          </p:nvSpPr>
          <p:spPr>
            <a:xfrm>
              <a:off x="983536" y="4793393"/>
              <a:ext cx="3675166" cy="994242"/>
            </a:xfrm>
            <a:custGeom>
              <a:avLst/>
              <a:gdLst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859316 w 3649805"/>
                <a:gd name="connsiteY8" fmla="*/ 749146 h 1112703"/>
                <a:gd name="connsiteX9" fmla="*/ 925417 w 3649805"/>
                <a:gd name="connsiteY9" fmla="*/ 738130 h 1112703"/>
                <a:gd name="connsiteX10" fmla="*/ 958467 w 3649805"/>
                <a:gd name="connsiteY10" fmla="*/ 727113 h 1112703"/>
                <a:gd name="connsiteX11" fmla="*/ 1013552 w 3649805"/>
                <a:gd name="connsiteY11" fmla="*/ 716096 h 1112703"/>
                <a:gd name="connsiteX12" fmla="*/ 1101687 w 3649805"/>
                <a:gd name="connsiteY12" fmla="*/ 672028 h 1112703"/>
                <a:gd name="connsiteX13" fmla="*/ 1134737 w 3649805"/>
                <a:gd name="connsiteY13" fmla="*/ 661012 h 1112703"/>
                <a:gd name="connsiteX14" fmla="*/ 1255923 w 3649805"/>
                <a:gd name="connsiteY14" fmla="*/ 594910 h 1112703"/>
                <a:gd name="connsiteX15" fmla="*/ 1333041 w 3649805"/>
                <a:gd name="connsiteY15" fmla="*/ 583893 h 1112703"/>
                <a:gd name="connsiteX16" fmla="*/ 1421176 w 3649805"/>
                <a:gd name="connsiteY16" fmla="*/ 528809 h 1112703"/>
                <a:gd name="connsiteX17" fmla="*/ 1476260 w 3649805"/>
                <a:gd name="connsiteY17" fmla="*/ 517792 h 1112703"/>
                <a:gd name="connsiteX18" fmla="*/ 1542361 w 3649805"/>
                <a:gd name="connsiteY18" fmla="*/ 495759 h 1112703"/>
                <a:gd name="connsiteX19" fmla="*/ 1630496 w 3649805"/>
                <a:gd name="connsiteY19" fmla="*/ 484742 h 1112703"/>
                <a:gd name="connsiteX20" fmla="*/ 1707614 w 3649805"/>
                <a:gd name="connsiteY20" fmla="*/ 473725 h 1112703"/>
                <a:gd name="connsiteX21" fmla="*/ 2060154 w 3649805"/>
                <a:gd name="connsiteY21" fmla="*/ 484742 h 1112703"/>
                <a:gd name="connsiteX22" fmla="*/ 2093205 w 3649805"/>
                <a:gd name="connsiteY22" fmla="*/ 495759 h 1112703"/>
                <a:gd name="connsiteX23" fmla="*/ 2137272 w 3649805"/>
                <a:gd name="connsiteY23" fmla="*/ 506775 h 1112703"/>
                <a:gd name="connsiteX24" fmla="*/ 2203373 w 3649805"/>
                <a:gd name="connsiteY24" fmla="*/ 528809 h 1112703"/>
                <a:gd name="connsiteX25" fmla="*/ 2236424 w 3649805"/>
                <a:gd name="connsiteY25" fmla="*/ 539826 h 1112703"/>
                <a:gd name="connsiteX26" fmla="*/ 2280491 w 3649805"/>
                <a:gd name="connsiteY26" fmla="*/ 550843 h 1112703"/>
                <a:gd name="connsiteX27" fmla="*/ 2368626 w 3649805"/>
                <a:gd name="connsiteY27" fmla="*/ 627961 h 1112703"/>
                <a:gd name="connsiteX28" fmla="*/ 2401677 w 3649805"/>
                <a:gd name="connsiteY28" fmla="*/ 638978 h 1112703"/>
                <a:gd name="connsiteX29" fmla="*/ 2445745 w 3649805"/>
                <a:gd name="connsiteY29" fmla="*/ 672028 h 1112703"/>
                <a:gd name="connsiteX30" fmla="*/ 2478795 w 3649805"/>
                <a:gd name="connsiteY30" fmla="*/ 694062 h 1112703"/>
                <a:gd name="connsiteX31" fmla="*/ 2500829 w 3649805"/>
                <a:gd name="connsiteY31" fmla="*/ 727113 h 1112703"/>
                <a:gd name="connsiteX32" fmla="*/ 2555913 w 3649805"/>
                <a:gd name="connsiteY32" fmla="*/ 749146 h 1112703"/>
                <a:gd name="connsiteX33" fmla="*/ 2588964 w 3649805"/>
                <a:gd name="connsiteY33" fmla="*/ 782197 h 1112703"/>
                <a:gd name="connsiteX34" fmla="*/ 2622014 w 3649805"/>
                <a:gd name="connsiteY34" fmla="*/ 804231 h 1112703"/>
                <a:gd name="connsiteX35" fmla="*/ 2710149 w 3649805"/>
                <a:gd name="connsiteY35" fmla="*/ 859315 h 1112703"/>
                <a:gd name="connsiteX36" fmla="*/ 2787267 w 3649805"/>
                <a:gd name="connsiteY36" fmla="*/ 914400 h 1112703"/>
                <a:gd name="connsiteX37" fmla="*/ 2820318 w 3649805"/>
                <a:gd name="connsiteY37" fmla="*/ 925416 h 1112703"/>
                <a:gd name="connsiteX38" fmla="*/ 2875402 w 3649805"/>
                <a:gd name="connsiteY38" fmla="*/ 991518 h 1112703"/>
                <a:gd name="connsiteX39" fmla="*/ 2908453 w 3649805"/>
                <a:gd name="connsiteY39" fmla="*/ 1002534 h 1112703"/>
                <a:gd name="connsiteX40" fmla="*/ 3007605 w 3649805"/>
                <a:gd name="connsiteY40" fmla="*/ 1079653 h 1112703"/>
                <a:gd name="connsiteX41" fmla="*/ 3040655 w 3649805"/>
                <a:gd name="connsiteY41" fmla="*/ 1101686 h 1112703"/>
                <a:gd name="connsiteX42" fmla="*/ 3073706 w 3649805"/>
                <a:gd name="connsiteY42" fmla="*/ 1112703 h 1112703"/>
                <a:gd name="connsiteX43" fmla="*/ 3227942 w 3649805"/>
                <a:gd name="connsiteY43" fmla="*/ 1101686 h 1112703"/>
                <a:gd name="connsiteX44" fmla="*/ 3338111 w 3649805"/>
                <a:gd name="connsiteY44" fmla="*/ 1068636 h 1112703"/>
                <a:gd name="connsiteX45" fmla="*/ 3426246 w 3649805"/>
                <a:gd name="connsiteY45" fmla="*/ 1024568 h 1112703"/>
                <a:gd name="connsiteX46" fmla="*/ 3470313 w 3649805"/>
                <a:gd name="connsiteY46" fmla="*/ 991518 h 1112703"/>
                <a:gd name="connsiteX47" fmla="*/ 3503364 w 3649805"/>
                <a:gd name="connsiteY47" fmla="*/ 969484 h 1112703"/>
                <a:gd name="connsiteX48" fmla="*/ 3536414 w 3649805"/>
                <a:gd name="connsiteY48" fmla="*/ 936433 h 1112703"/>
                <a:gd name="connsiteX49" fmla="*/ 3547431 w 3649805"/>
                <a:gd name="connsiteY49" fmla="*/ 903383 h 1112703"/>
                <a:gd name="connsiteX50" fmla="*/ 3591499 w 3649805"/>
                <a:gd name="connsiteY50" fmla="*/ 837281 h 1112703"/>
                <a:gd name="connsiteX51" fmla="*/ 3602516 w 3649805"/>
                <a:gd name="connsiteY51" fmla="*/ 760163 h 1112703"/>
                <a:gd name="connsiteX52" fmla="*/ 3635566 w 3649805"/>
                <a:gd name="connsiteY52" fmla="*/ 672028 h 1112703"/>
                <a:gd name="connsiteX53" fmla="*/ 3635566 w 3649805"/>
                <a:gd name="connsiteY53" fmla="*/ 396607 h 1112703"/>
                <a:gd name="connsiteX54" fmla="*/ 3580482 w 3649805"/>
                <a:gd name="connsiteY54" fmla="*/ 297455 h 1112703"/>
                <a:gd name="connsiteX55" fmla="*/ 3558448 w 3649805"/>
                <a:gd name="connsiteY55" fmla="*/ 264404 h 1112703"/>
                <a:gd name="connsiteX56" fmla="*/ 3525398 w 3649805"/>
                <a:gd name="connsiteY56" fmla="*/ 242371 h 1112703"/>
                <a:gd name="connsiteX57" fmla="*/ 3481330 w 3649805"/>
                <a:gd name="connsiteY57" fmla="*/ 209320 h 1112703"/>
                <a:gd name="connsiteX58" fmla="*/ 3437263 w 3649805"/>
                <a:gd name="connsiteY58" fmla="*/ 187286 h 1112703"/>
                <a:gd name="connsiteX59" fmla="*/ 3338111 w 3649805"/>
                <a:gd name="connsiteY59" fmla="*/ 154236 h 1112703"/>
                <a:gd name="connsiteX60" fmla="*/ 3205908 w 3649805"/>
                <a:gd name="connsiteY60" fmla="*/ 143219 h 1112703"/>
                <a:gd name="connsiteX61" fmla="*/ 2952520 w 3649805"/>
                <a:gd name="connsiteY61" fmla="*/ 132202 h 1112703"/>
                <a:gd name="connsiteX62" fmla="*/ 2655065 w 3649805"/>
                <a:gd name="connsiteY62" fmla="*/ 110168 h 1112703"/>
                <a:gd name="connsiteX63" fmla="*/ 2588964 w 3649805"/>
                <a:gd name="connsiteY63" fmla="*/ 77118 h 1112703"/>
                <a:gd name="connsiteX64" fmla="*/ 2555913 w 3649805"/>
                <a:gd name="connsiteY64" fmla="*/ 55084 h 1112703"/>
                <a:gd name="connsiteX65" fmla="*/ 2522863 w 3649805"/>
                <a:gd name="connsiteY65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859316 w 3649805"/>
                <a:gd name="connsiteY8" fmla="*/ 749146 h 1112703"/>
                <a:gd name="connsiteX9" fmla="*/ 925417 w 3649805"/>
                <a:gd name="connsiteY9" fmla="*/ 738130 h 1112703"/>
                <a:gd name="connsiteX10" fmla="*/ 958467 w 3649805"/>
                <a:gd name="connsiteY10" fmla="*/ 727113 h 1112703"/>
                <a:gd name="connsiteX11" fmla="*/ 1013552 w 3649805"/>
                <a:gd name="connsiteY11" fmla="*/ 716096 h 1112703"/>
                <a:gd name="connsiteX12" fmla="*/ 1101687 w 3649805"/>
                <a:gd name="connsiteY12" fmla="*/ 672028 h 1112703"/>
                <a:gd name="connsiteX13" fmla="*/ 1134737 w 3649805"/>
                <a:gd name="connsiteY13" fmla="*/ 661012 h 1112703"/>
                <a:gd name="connsiteX14" fmla="*/ 1255923 w 3649805"/>
                <a:gd name="connsiteY14" fmla="*/ 594910 h 1112703"/>
                <a:gd name="connsiteX15" fmla="*/ 1333041 w 3649805"/>
                <a:gd name="connsiteY15" fmla="*/ 583893 h 1112703"/>
                <a:gd name="connsiteX16" fmla="*/ 1421176 w 3649805"/>
                <a:gd name="connsiteY16" fmla="*/ 528809 h 1112703"/>
                <a:gd name="connsiteX17" fmla="*/ 1476260 w 3649805"/>
                <a:gd name="connsiteY17" fmla="*/ 517792 h 1112703"/>
                <a:gd name="connsiteX18" fmla="*/ 1542361 w 3649805"/>
                <a:gd name="connsiteY18" fmla="*/ 495759 h 1112703"/>
                <a:gd name="connsiteX19" fmla="*/ 1630496 w 3649805"/>
                <a:gd name="connsiteY19" fmla="*/ 484742 h 1112703"/>
                <a:gd name="connsiteX20" fmla="*/ 1707614 w 3649805"/>
                <a:gd name="connsiteY20" fmla="*/ 473725 h 1112703"/>
                <a:gd name="connsiteX21" fmla="*/ 2060154 w 3649805"/>
                <a:gd name="connsiteY21" fmla="*/ 484742 h 1112703"/>
                <a:gd name="connsiteX22" fmla="*/ 2093205 w 3649805"/>
                <a:gd name="connsiteY22" fmla="*/ 495759 h 1112703"/>
                <a:gd name="connsiteX23" fmla="*/ 2137272 w 3649805"/>
                <a:gd name="connsiteY23" fmla="*/ 506775 h 1112703"/>
                <a:gd name="connsiteX24" fmla="*/ 2203373 w 3649805"/>
                <a:gd name="connsiteY24" fmla="*/ 528809 h 1112703"/>
                <a:gd name="connsiteX25" fmla="*/ 2236424 w 3649805"/>
                <a:gd name="connsiteY25" fmla="*/ 539826 h 1112703"/>
                <a:gd name="connsiteX26" fmla="*/ 2280491 w 3649805"/>
                <a:gd name="connsiteY26" fmla="*/ 550843 h 1112703"/>
                <a:gd name="connsiteX27" fmla="*/ 2368626 w 3649805"/>
                <a:gd name="connsiteY27" fmla="*/ 627961 h 1112703"/>
                <a:gd name="connsiteX28" fmla="*/ 2401677 w 3649805"/>
                <a:gd name="connsiteY28" fmla="*/ 638978 h 1112703"/>
                <a:gd name="connsiteX29" fmla="*/ 2445745 w 3649805"/>
                <a:gd name="connsiteY29" fmla="*/ 672028 h 1112703"/>
                <a:gd name="connsiteX30" fmla="*/ 2478795 w 3649805"/>
                <a:gd name="connsiteY30" fmla="*/ 694062 h 1112703"/>
                <a:gd name="connsiteX31" fmla="*/ 2500829 w 3649805"/>
                <a:gd name="connsiteY31" fmla="*/ 727113 h 1112703"/>
                <a:gd name="connsiteX32" fmla="*/ 2555913 w 3649805"/>
                <a:gd name="connsiteY32" fmla="*/ 749146 h 1112703"/>
                <a:gd name="connsiteX33" fmla="*/ 2588964 w 3649805"/>
                <a:gd name="connsiteY33" fmla="*/ 782197 h 1112703"/>
                <a:gd name="connsiteX34" fmla="*/ 2710149 w 3649805"/>
                <a:gd name="connsiteY34" fmla="*/ 859315 h 1112703"/>
                <a:gd name="connsiteX35" fmla="*/ 2787267 w 3649805"/>
                <a:gd name="connsiteY35" fmla="*/ 914400 h 1112703"/>
                <a:gd name="connsiteX36" fmla="*/ 2820318 w 3649805"/>
                <a:gd name="connsiteY36" fmla="*/ 925416 h 1112703"/>
                <a:gd name="connsiteX37" fmla="*/ 2875402 w 3649805"/>
                <a:gd name="connsiteY37" fmla="*/ 991518 h 1112703"/>
                <a:gd name="connsiteX38" fmla="*/ 2908453 w 3649805"/>
                <a:gd name="connsiteY38" fmla="*/ 1002534 h 1112703"/>
                <a:gd name="connsiteX39" fmla="*/ 3007605 w 3649805"/>
                <a:gd name="connsiteY39" fmla="*/ 1079653 h 1112703"/>
                <a:gd name="connsiteX40" fmla="*/ 3040655 w 3649805"/>
                <a:gd name="connsiteY40" fmla="*/ 1101686 h 1112703"/>
                <a:gd name="connsiteX41" fmla="*/ 3073706 w 3649805"/>
                <a:gd name="connsiteY41" fmla="*/ 1112703 h 1112703"/>
                <a:gd name="connsiteX42" fmla="*/ 3227942 w 3649805"/>
                <a:gd name="connsiteY42" fmla="*/ 1101686 h 1112703"/>
                <a:gd name="connsiteX43" fmla="*/ 3338111 w 3649805"/>
                <a:gd name="connsiteY43" fmla="*/ 1068636 h 1112703"/>
                <a:gd name="connsiteX44" fmla="*/ 3426246 w 3649805"/>
                <a:gd name="connsiteY44" fmla="*/ 1024568 h 1112703"/>
                <a:gd name="connsiteX45" fmla="*/ 3470313 w 3649805"/>
                <a:gd name="connsiteY45" fmla="*/ 991518 h 1112703"/>
                <a:gd name="connsiteX46" fmla="*/ 3503364 w 3649805"/>
                <a:gd name="connsiteY46" fmla="*/ 969484 h 1112703"/>
                <a:gd name="connsiteX47" fmla="*/ 3536414 w 3649805"/>
                <a:gd name="connsiteY47" fmla="*/ 936433 h 1112703"/>
                <a:gd name="connsiteX48" fmla="*/ 3547431 w 3649805"/>
                <a:gd name="connsiteY48" fmla="*/ 903383 h 1112703"/>
                <a:gd name="connsiteX49" fmla="*/ 3591499 w 3649805"/>
                <a:gd name="connsiteY49" fmla="*/ 837281 h 1112703"/>
                <a:gd name="connsiteX50" fmla="*/ 3602516 w 3649805"/>
                <a:gd name="connsiteY50" fmla="*/ 760163 h 1112703"/>
                <a:gd name="connsiteX51" fmla="*/ 3635566 w 3649805"/>
                <a:gd name="connsiteY51" fmla="*/ 672028 h 1112703"/>
                <a:gd name="connsiteX52" fmla="*/ 3635566 w 3649805"/>
                <a:gd name="connsiteY52" fmla="*/ 396607 h 1112703"/>
                <a:gd name="connsiteX53" fmla="*/ 3580482 w 3649805"/>
                <a:gd name="connsiteY53" fmla="*/ 297455 h 1112703"/>
                <a:gd name="connsiteX54" fmla="*/ 3558448 w 3649805"/>
                <a:gd name="connsiteY54" fmla="*/ 264404 h 1112703"/>
                <a:gd name="connsiteX55" fmla="*/ 3525398 w 3649805"/>
                <a:gd name="connsiteY55" fmla="*/ 242371 h 1112703"/>
                <a:gd name="connsiteX56" fmla="*/ 3481330 w 3649805"/>
                <a:gd name="connsiteY56" fmla="*/ 209320 h 1112703"/>
                <a:gd name="connsiteX57" fmla="*/ 3437263 w 3649805"/>
                <a:gd name="connsiteY57" fmla="*/ 187286 h 1112703"/>
                <a:gd name="connsiteX58" fmla="*/ 3338111 w 3649805"/>
                <a:gd name="connsiteY58" fmla="*/ 154236 h 1112703"/>
                <a:gd name="connsiteX59" fmla="*/ 3205908 w 3649805"/>
                <a:gd name="connsiteY59" fmla="*/ 143219 h 1112703"/>
                <a:gd name="connsiteX60" fmla="*/ 2952520 w 3649805"/>
                <a:gd name="connsiteY60" fmla="*/ 132202 h 1112703"/>
                <a:gd name="connsiteX61" fmla="*/ 2655065 w 3649805"/>
                <a:gd name="connsiteY61" fmla="*/ 110168 h 1112703"/>
                <a:gd name="connsiteX62" fmla="*/ 2588964 w 3649805"/>
                <a:gd name="connsiteY62" fmla="*/ 77118 h 1112703"/>
                <a:gd name="connsiteX63" fmla="*/ 2555913 w 3649805"/>
                <a:gd name="connsiteY63" fmla="*/ 55084 h 1112703"/>
                <a:gd name="connsiteX64" fmla="*/ 2522863 w 3649805"/>
                <a:gd name="connsiteY64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859316 w 3649805"/>
                <a:gd name="connsiteY8" fmla="*/ 749146 h 1112703"/>
                <a:gd name="connsiteX9" fmla="*/ 925417 w 3649805"/>
                <a:gd name="connsiteY9" fmla="*/ 738130 h 1112703"/>
                <a:gd name="connsiteX10" fmla="*/ 958467 w 3649805"/>
                <a:gd name="connsiteY10" fmla="*/ 727113 h 1112703"/>
                <a:gd name="connsiteX11" fmla="*/ 1013552 w 3649805"/>
                <a:gd name="connsiteY11" fmla="*/ 716096 h 1112703"/>
                <a:gd name="connsiteX12" fmla="*/ 1101687 w 3649805"/>
                <a:gd name="connsiteY12" fmla="*/ 672028 h 1112703"/>
                <a:gd name="connsiteX13" fmla="*/ 1134737 w 3649805"/>
                <a:gd name="connsiteY13" fmla="*/ 661012 h 1112703"/>
                <a:gd name="connsiteX14" fmla="*/ 1255923 w 3649805"/>
                <a:gd name="connsiteY14" fmla="*/ 594910 h 1112703"/>
                <a:gd name="connsiteX15" fmla="*/ 1333041 w 3649805"/>
                <a:gd name="connsiteY15" fmla="*/ 583893 h 1112703"/>
                <a:gd name="connsiteX16" fmla="*/ 1421176 w 3649805"/>
                <a:gd name="connsiteY16" fmla="*/ 528809 h 1112703"/>
                <a:gd name="connsiteX17" fmla="*/ 1476260 w 3649805"/>
                <a:gd name="connsiteY17" fmla="*/ 517792 h 1112703"/>
                <a:gd name="connsiteX18" fmla="*/ 1542361 w 3649805"/>
                <a:gd name="connsiteY18" fmla="*/ 495759 h 1112703"/>
                <a:gd name="connsiteX19" fmla="*/ 1630496 w 3649805"/>
                <a:gd name="connsiteY19" fmla="*/ 484742 h 1112703"/>
                <a:gd name="connsiteX20" fmla="*/ 1707614 w 3649805"/>
                <a:gd name="connsiteY20" fmla="*/ 473725 h 1112703"/>
                <a:gd name="connsiteX21" fmla="*/ 2060154 w 3649805"/>
                <a:gd name="connsiteY21" fmla="*/ 484742 h 1112703"/>
                <a:gd name="connsiteX22" fmla="*/ 2093205 w 3649805"/>
                <a:gd name="connsiteY22" fmla="*/ 495759 h 1112703"/>
                <a:gd name="connsiteX23" fmla="*/ 2137272 w 3649805"/>
                <a:gd name="connsiteY23" fmla="*/ 506775 h 1112703"/>
                <a:gd name="connsiteX24" fmla="*/ 2203373 w 3649805"/>
                <a:gd name="connsiteY24" fmla="*/ 528809 h 1112703"/>
                <a:gd name="connsiteX25" fmla="*/ 2236424 w 3649805"/>
                <a:gd name="connsiteY25" fmla="*/ 539826 h 1112703"/>
                <a:gd name="connsiteX26" fmla="*/ 2280491 w 3649805"/>
                <a:gd name="connsiteY26" fmla="*/ 550843 h 1112703"/>
                <a:gd name="connsiteX27" fmla="*/ 2368626 w 3649805"/>
                <a:gd name="connsiteY27" fmla="*/ 627961 h 1112703"/>
                <a:gd name="connsiteX28" fmla="*/ 2401677 w 3649805"/>
                <a:gd name="connsiteY28" fmla="*/ 638978 h 1112703"/>
                <a:gd name="connsiteX29" fmla="*/ 2445745 w 3649805"/>
                <a:gd name="connsiteY29" fmla="*/ 672028 h 1112703"/>
                <a:gd name="connsiteX30" fmla="*/ 2500829 w 3649805"/>
                <a:gd name="connsiteY30" fmla="*/ 727113 h 1112703"/>
                <a:gd name="connsiteX31" fmla="*/ 2555913 w 3649805"/>
                <a:gd name="connsiteY31" fmla="*/ 749146 h 1112703"/>
                <a:gd name="connsiteX32" fmla="*/ 2588964 w 3649805"/>
                <a:gd name="connsiteY32" fmla="*/ 782197 h 1112703"/>
                <a:gd name="connsiteX33" fmla="*/ 2710149 w 3649805"/>
                <a:gd name="connsiteY33" fmla="*/ 859315 h 1112703"/>
                <a:gd name="connsiteX34" fmla="*/ 2787267 w 3649805"/>
                <a:gd name="connsiteY34" fmla="*/ 914400 h 1112703"/>
                <a:gd name="connsiteX35" fmla="*/ 2820318 w 3649805"/>
                <a:gd name="connsiteY35" fmla="*/ 925416 h 1112703"/>
                <a:gd name="connsiteX36" fmla="*/ 2875402 w 3649805"/>
                <a:gd name="connsiteY36" fmla="*/ 991518 h 1112703"/>
                <a:gd name="connsiteX37" fmla="*/ 2908453 w 3649805"/>
                <a:gd name="connsiteY37" fmla="*/ 1002534 h 1112703"/>
                <a:gd name="connsiteX38" fmla="*/ 3007605 w 3649805"/>
                <a:gd name="connsiteY38" fmla="*/ 1079653 h 1112703"/>
                <a:gd name="connsiteX39" fmla="*/ 3040655 w 3649805"/>
                <a:gd name="connsiteY39" fmla="*/ 1101686 h 1112703"/>
                <a:gd name="connsiteX40" fmla="*/ 3073706 w 3649805"/>
                <a:gd name="connsiteY40" fmla="*/ 1112703 h 1112703"/>
                <a:gd name="connsiteX41" fmla="*/ 3227942 w 3649805"/>
                <a:gd name="connsiteY41" fmla="*/ 1101686 h 1112703"/>
                <a:gd name="connsiteX42" fmla="*/ 3338111 w 3649805"/>
                <a:gd name="connsiteY42" fmla="*/ 1068636 h 1112703"/>
                <a:gd name="connsiteX43" fmla="*/ 3426246 w 3649805"/>
                <a:gd name="connsiteY43" fmla="*/ 1024568 h 1112703"/>
                <a:gd name="connsiteX44" fmla="*/ 3470313 w 3649805"/>
                <a:gd name="connsiteY44" fmla="*/ 991518 h 1112703"/>
                <a:gd name="connsiteX45" fmla="*/ 3503364 w 3649805"/>
                <a:gd name="connsiteY45" fmla="*/ 969484 h 1112703"/>
                <a:gd name="connsiteX46" fmla="*/ 3536414 w 3649805"/>
                <a:gd name="connsiteY46" fmla="*/ 936433 h 1112703"/>
                <a:gd name="connsiteX47" fmla="*/ 3547431 w 3649805"/>
                <a:gd name="connsiteY47" fmla="*/ 903383 h 1112703"/>
                <a:gd name="connsiteX48" fmla="*/ 3591499 w 3649805"/>
                <a:gd name="connsiteY48" fmla="*/ 837281 h 1112703"/>
                <a:gd name="connsiteX49" fmla="*/ 3602516 w 3649805"/>
                <a:gd name="connsiteY49" fmla="*/ 760163 h 1112703"/>
                <a:gd name="connsiteX50" fmla="*/ 3635566 w 3649805"/>
                <a:gd name="connsiteY50" fmla="*/ 672028 h 1112703"/>
                <a:gd name="connsiteX51" fmla="*/ 3635566 w 3649805"/>
                <a:gd name="connsiteY51" fmla="*/ 396607 h 1112703"/>
                <a:gd name="connsiteX52" fmla="*/ 3580482 w 3649805"/>
                <a:gd name="connsiteY52" fmla="*/ 297455 h 1112703"/>
                <a:gd name="connsiteX53" fmla="*/ 3558448 w 3649805"/>
                <a:gd name="connsiteY53" fmla="*/ 264404 h 1112703"/>
                <a:gd name="connsiteX54" fmla="*/ 3525398 w 3649805"/>
                <a:gd name="connsiteY54" fmla="*/ 242371 h 1112703"/>
                <a:gd name="connsiteX55" fmla="*/ 3481330 w 3649805"/>
                <a:gd name="connsiteY55" fmla="*/ 209320 h 1112703"/>
                <a:gd name="connsiteX56" fmla="*/ 3437263 w 3649805"/>
                <a:gd name="connsiteY56" fmla="*/ 187286 h 1112703"/>
                <a:gd name="connsiteX57" fmla="*/ 3338111 w 3649805"/>
                <a:gd name="connsiteY57" fmla="*/ 154236 h 1112703"/>
                <a:gd name="connsiteX58" fmla="*/ 3205908 w 3649805"/>
                <a:gd name="connsiteY58" fmla="*/ 143219 h 1112703"/>
                <a:gd name="connsiteX59" fmla="*/ 2952520 w 3649805"/>
                <a:gd name="connsiteY59" fmla="*/ 132202 h 1112703"/>
                <a:gd name="connsiteX60" fmla="*/ 2655065 w 3649805"/>
                <a:gd name="connsiteY60" fmla="*/ 110168 h 1112703"/>
                <a:gd name="connsiteX61" fmla="*/ 2588964 w 3649805"/>
                <a:gd name="connsiteY61" fmla="*/ 77118 h 1112703"/>
                <a:gd name="connsiteX62" fmla="*/ 2555913 w 3649805"/>
                <a:gd name="connsiteY62" fmla="*/ 55084 h 1112703"/>
                <a:gd name="connsiteX63" fmla="*/ 2522863 w 3649805"/>
                <a:gd name="connsiteY63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859316 w 3649805"/>
                <a:gd name="connsiteY8" fmla="*/ 749146 h 1112703"/>
                <a:gd name="connsiteX9" fmla="*/ 925417 w 3649805"/>
                <a:gd name="connsiteY9" fmla="*/ 738130 h 1112703"/>
                <a:gd name="connsiteX10" fmla="*/ 958467 w 3649805"/>
                <a:gd name="connsiteY10" fmla="*/ 727113 h 1112703"/>
                <a:gd name="connsiteX11" fmla="*/ 1013552 w 3649805"/>
                <a:gd name="connsiteY11" fmla="*/ 716096 h 1112703"/>
                <a:gd name="connsiteX12" fmla="*/ 1101687 w 3649805"/>
                <a:gd name="connsiteY12" fmla="*/ 672028 h 1112703"/>
                <a:gd name="connsiteX13" fmla="*/ 1134737 w 3649805"/>
                <a:gd name="connsiteY13" fmla="*/ 661012 h 1112703"/>
                <a:gd name="connsiteX14" fmla="*/ 1255923 w 3649805"/>
                <a:gd name="connsiteY14" fmla="*/ 594910 h 1112703"/>
                <a:gd name="connsiteX15" fmla="*/ 1333041 w 3649805"/>
                <a:gd name="connsiteY15" fmla="*/ 583893 h 1112703"/>
                <a:gd name="connsiteX16" fmla="*/ 1421176 w 3649805"/>
                <a:gd name="connsiteY16" fmla="*/ 528809 h 1112703"/>
                <a:gd name="connsiteX17" fmla="*/ 1476260 w 3649805"/>
                <a:gd name="connsiteY17" fmla="*/ 517792 h 1112703"/>
                <a:gd name="connsiteX18" fmla="*/ 1542361 w 3649805"/>
                <a:gd name="connsiteY18" fmla="*/ 495759 h 1112703"/>
                <a:gd name="connsiteX19" fmla="*/ 1630496 w 3649805"/>
                <a:gd name="connsiteY19" fmla="*/ 484742 h 1112703"/>
                <a:gd name="connsiteX20" fmla="*/ 1707614 w 3649805"/>
                <a:gd name="connsiteY20" fmla="*/ 473725 h 1112703"/>
                <a:gd name="connsiteX21" fmla="*/ 2060154 w 3649805"/>
                <a:gd name="connsiteY21" fmla="*/ 484742 h 1112703"/>
                <a:gd name="connsiteX22" fmla="*/ 2093205 w 3649805"/>
                <a:gd name="connsiteY22" fmla="*/ 495759 h 1112703"/>
                <a:gd name="connsiteX23" fmla="*/ 2137272 w 3649805"/>
                <a:gd name="connsiteY23" fmla="*/ 506775 h 1112703"/>
                <a:gd name="connsiteX24" fmla="*/ 2203373 w 3649805"/>
                <a:gd name="connsiteY24" fmla="*/ 528809 h 1112703"/>
                <a:gd name="connsiteX25" fmla="*/ 2236424 w 3649805"/>
                <a:gd name="connsiteY25" fmla="*/ 539826 h 1112703"/>
                <a:gd name="connsiteX26" fmla="*/ 2280491 w 3649805"/>
                <a:gd name="connsiteY26" fmla="*/ 550843 h 1112703"/>
                <a:gd name="connsiteX27" fmla="*/ 2368626 w 3649805"/>
                <a:gd name="connsiteY27" fmla="*/ 627961 h 1112703"/>
                <a:gd name="connsiteX28" fmla="*/ 2445745 w 3649805"/>
                <a:gd name="connsiteY28" fmla="*/ 672028 h 1112703"/>
                <a:gd name="connsiteX29" fmla="*/ 2500829 w 3649805"/>
                <a:gd name="connsiteY29" fmla="*/ 727113 h 1112703"/>
                <a:gd name="connsiteX30" fmla="*/ 2555913 w 3649805"/>
                <a:gd name="connsiteY30" fmla="*/ 749146 h 1112703"/>
                <a:gd name="connsiteX31" fmla="*/ 2588964 w 3649805"/>
                <a:gd name="connsiteY31" fmla="*/ 782197 h 1112703"/>
                <a:gd name="connsiteX32" fmla="*/ 2710149 w 3649805"/>
                <a:gd name="connsiteY32" fmla="*/ 859315 h 1112703"/>
                <a:gd name="connsiteX33" fmla="*/ 2787267 w 3649805"/>
                <a:gd name="connsiteY33" fmla="*/ 914400 h 1112703"/>
                <a:gd name="connsiteX34" fmla="*/ 2820318 w 3649805"/>
                <a:gd name="connsiteY34" fmla="*/ 925416 h 1112703"/>
                <a:gd name="connsiteX35" fmla="*/ 2875402 w 3649805"/>
                <a:gd name="connsiteY35" fmla="*/ 991518 h 1112703"/>
                <a:gd name="connsiteX36" fmla="*/ 2908453 w 3649805"/>
                <a:gd name="connsiteY36" fmla="*/ 1002534 h 1112703"/>
                <a:gd name="connsiteX37" fmla="*/ 3007605 w 3649805"/>
                <a:gd name="connsiteY37" fmla="*/ 1079653 h 1112703"/>
                <a:gd name="connsiteX38" fmla="*/ 3040655 w 3649805"/>
                <a:gd name="connsiteY38" fmla="*/ 1101686 h 1112703"/>
                <a:gd name="connsiteX39" fmla="*/ 3073706 w 3649805"/>
                <a:gd name="connsiteY39" fmla="*/ 1112703 h 1112703"/>
                <a:gd name="connsiteX40" fmla="*/ 3227942 w 3649805"/>
                <a:gd name="connsiteY40" fmla="*/ 1101686 h 1112703"/>
                <a:gd name="connsiteX41" fmla="*/ 3338111 w 3649805"/>
                <a:gd name="connsiteY41" fmla="*/ 1068636 h 1112703"/>
                <a:gd name="connsiteX42" fmla="*/ 3426246 w 3649805"/>
                <a:gd name="connsiteY42" fmla="*/ 1024568 h 1112703"/>
                <a:gd name="connsiteX43" fmla="*/ 3470313 w 3649805"/>
                <a:gd name="connsiteY43" fmla="*/ 991518 h 1112703"/>
                <a:gd name="connsiteX44" fmla="*/ 3503364 w 3649805"/>
                <a:gd name="connsiteY44" fmla="*/ 969484 h 1112703"/>
                <a:gd name="connsiteX45" fmla="*/ 3536414 w 3649805"/>
                <a:gd name="connsiteY45" fmla="*/ 936433 h 1112703"/>
                <a:gd name="connsiteX46" fmla="*/ 3547431 w 3649805"/>
                <a:gd name="connsiteY46" fmla="*/ 903383 h 1112703"/>
                <a:gd name="connsiteX47" fmla="*/ 3591499 w 3649805"/>
                <a:gd name="connsiteY47" fmla="*/ 837281 h 1112703"/>
                <a:gd name="connsiteX48" fmla="*/ 3602516 w 3649805"/>
                <a:gd name="connsiteY48" fmla="*/ 760163 h 1112703"/>
                <a:gd name="connsiteX49" fmla="*/ 3635566 w 3649805"/>
                <a:gd name="connsiteY49" fmla="*/ 672028 h 1112703"/>
                <a:gd name="connsiteX50" fmla="*/ 3635566 w 3649805"/>
                <a:gd name="connsiteY50" fmla="*/ 396607 h 1112703"/>
                <a:gd name="connsiteX51" fmla="*/ 3580482 w 3649805"/>
                <a:gd name="connsiteY51" fmla="*/ 297455 h 1112703"/>
                <a:gd name="connsiteX52" fmla="*/ 3558448 w 3649805"/>
                <a:gd name="connsiteY52" fmla="*/ 264404 h 1112703"/>
                <a:gd name="connsiteX53" fmla="*/ 3525398 w 3649805"/>
                <a:gd name="connsiteY53" fmla="*/ 242371 h 1112703"/>
                <a:gd name="connsiteX54" fmla="*/ 3481330 w 3649805"/>
                <a:gd name="connsiteY54" fmla="*/ 209320 h 1112703"/>
                <a:gd name="connsiteX55" fmla="*/ 3437263 w 3649805"/>
                <a:gd name="connsiteY55" fmla="*/ 187286 h 1112703"/>
                <a:gd name="connsiteX56" fmla="*/ 3338111 w 3649805"/>
                <a:gd name="connsiteY56" fmla="*/ 154236 h 1112703"/>
                <a:gd name="connsiteX57" fmla="*/ 3205908 w 3649805"/>
                <a:gd name="connsiteY57" fmla="*/ 143219 h 1112703"/>
                <a:gd name="connsiteX58" fmla="*/ 2952520 w 3649805"/>
                <a:gd name="connsiteY58" fmla="*/ 132202 h 1112703"/>
                <a:gd name="connsiteX59" fmla="*/ 2655065 w 3649805"/>
                <a:gd name="connsiteY59" fmla="*/ 110168 h 1112703"/>
                <a:gd name="connsiteX60" fmla="*/ 2588964 w 3649805"/>
                <a:gd name="connsiteY60" fmla="*/ 77118 h 1112703"/>
                <a:gd name="connsiteX61" fmla="*/ 2555913 w 3649805"/>
                <a:gd name="connsiteY61" fmla="*/ 55084 h 1112703"/>
                <a:gd name="connsiteX62" fmla="*/ 2522863 w 3649805"/>
                <a:gd name="connsiteY62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859316 w 3649805"/>
                <a:gd name="connsiteY8" fmla="*/ 749146 h 1112703"/>
                <a:gd name="connsiteX9" fmla="*/ 925417 w 3649805"/>
                <a:gd name="connsiteY9" fmla="*/ 738130 h 1112703"/>
                <a:gd name="connsiteX10" fmla="*/ 958467 w 3649805"/>
                <a:gd name="connsiteY10" fmla="*/ 727113 h 1112703"/>
                <a:gd name="connsiteX11" fmla="*/ 1013552 w 3649805"/>
                <a:gd name="connsiteY11" fmla="*/ 716096 h 1112703"/>
                <a:gd name="connsiteX12" fmla="*/ 1101687 w 3649805"/>
                <a:gd name="connsiteY12" fmla="*/ 672028 h 1112703"/>
                <a:gd name="connsiteX13" fmla="*/ 1134737 w 3649805"/>
                <a:gd name="connsiteY13" fmla="*/ 661012 h 1112703"/>
                <a:gd name="connsiteX14" fmla="*/ 1255923 w 3649805"/>
                <a:gd name="connsiteY14" fmla="*/ 594910 h 1112703"/>
                <a:gd name="connsiteX15" fmla="*/ 1333041 w 3649805"/>
                <a:gd name="connsiteY15" fmla="*/ 583893 h 1112703"/>
                <a:gd name="connsiteX16" fmla="*/ 1421176 w 3649805"/>
                <a:gd name="connsiteY16" fmla="*/ 528809 h 1112703"/>
                <a:gd name="connsiteX17" fmla="*/ 1476260 w 3649805"/>
                <a:gd name="connsiteY17" fmla="*/ 517792 h 1112703"/>
                <a:gd name="connsiteX18" fmla="*/ 1542361 w 3649805"/>
                <a:gd name="connsiteY18" fmla="*/ 495759 h 1112703"/>
                <a:gd name="connsiteX19" fmla="*/ 1630496 w 3649805"/>
                <a:gd name="connsiteY19" fmla="*/ 484742 h 1112703"/>
                <a:gd name="connsiteX20" fmla="*/ 1707614 w 3649805"/>
                <a:gd name="connsiteY20" fmla="*/ 473725 h 1112703"/>
                <a:gd name="connsiteX21" fmla="*/ 2060154 w 3649805"/>
                <a:gd name="connsiteY21" fmla="*/ 484742 h 1112703"/>
                <a:gd name="connsiteX22" fmla="*/ 2093205 w 3649805"/>
                <a:gd name="connsiteY22" fmla="*/ 495759 h 1112703"/>
                <a:gd name="connsiteX23" fmla="*/ 2137272 w 3649805"/>
                <a:gd name="connsiteY23" fmla="*/ 506775 h 1112703"/>
                <a:gd name="connsiteX24" fmla="*/ 2203373 w 3649805"/>
                <a:gd name="connsiteY24" fmla="*/ 528809 h 1112703"/>
                <a:gd name="connsiteX25" fmla="*/ 2236424 w 3649805"/>
                <a:gd name="connsiteY25" fmla="*/ 539826 h 1112703"/>
                <a:gd name="connsiteX26" fmla="*/ 2368626 w 3649805"/>
                <a:gd name="connsiteY26" fmla="*/ 627961 h 1112703"/>
                <a:gd name="connsiteX27" fmla="*/ 2445745 w 3649805"/>
                <a:gd name="connsiteY27" fmla="*/ 672028 h 1112703"/>
                <a:gd name="connsiteX28" fmla="*/ 2500829 w 3649805"/>
                <a:gd name="connsiteY28" fmla="*/ 727113 h 1112703"/>
                <a:gd name="connsiteX29" fmla="*/ 2555913 w 3649805"/>
                <a:gd name="connsiteY29" fmla="*/ 749146 h 1112703"/>
                <a:gd name="connsiteX30" fmla="*/ 2588964 w 3649805"/>
                <a:gd name="connsiteY30" fmla="*/ 782197 h 1112703"/>
                <a:gd name="connsiteX31" fmla="*/ 2710149 w 3649805"/>
                <a:gd name="connsiteY31" fmla="*/ 859315 h 1112703"/>
                <a:gd name="connsiteX32" fmla="*/ 2787267 w 3649805"/>
                <a:gd name="connsiteY32" fmla="*/ 914400 h 1112703"/>
                <a:gd name="connsiteX33" fmla="*/ 2820318 w 3649805"/>
                <a:gd name="connsiteY33" fmla="*/ 925416 h 1112703"/>
                <a:gd name="connsiteX34" fmla="*/ 2875402 w 3649805"/>
                <a:gd name="connsiteY34" fmla="*/ 991518 h 1112703"/>
                <a:gd name="connsiteX35" fmla="*/ 2908453 w 3649805"/>
                <a:gd name="connsiteY35" fmla="*/ 1002534 h 1112703"/>
                <a:gd name="connsiteX36" fmla="*/ 3007605 w 3649805"/>
                <a:gd name="connsiteY36" fmla="*/ 1079653 h 1112703"/>
                <a:gd name="connsiteX37" fmla="*/ 3040655 w 3649805"/>
                <a:gd name="connsiteY37" fmla="*/ 1101686 h 1112703"/>
                <a:gd name="connsiteX38" fmla="*/ 3073706 w 3649805"/>
                <a:gd name="connsiteY38" fmla="*/ 1112703 h 1112703"/>
                <a:gd name="connsiteX39" fmla="*/ 3227942 w 3649805"/>
                <a:gd name="connsiteY39" fmla="*/ 1101686 h 1112703"/>
                <a:gd name="connsiteX40" fmla="*/ 3338111 w 3649805"/>
                <a:gd name="connsiteY40" fmla="*/ 1068636 h 1112703"/>
                <a:gd name="connsiteX41" fmla="*/ 3426246 w 3649805"/>
                <a:gd name="connsiteY41" fmla="*/ 1024568 h 1112703"/>
                <a:gd name="connsiteX42" fmla="*/ 3470313 w 3649805"/>
                <a:gd name="connsiteY42" fmla="*/ 991518 h 1112703"/>
                <a:gd name="connsiteX43" fmla="*/ 3503364 w 3649805"/>
                <a:gd name="connsiteY43" fmla="*/ 969484 h 1112703"/>
                <a:gd name="connsiteX44" fmla="*/ 3536414 w 3649805"/>
                <a:gd name="connsiteY44" fmla="*/ 936433 h 1112703"/>
                <a:gd name="connsiteX45" fmla="*/ 3547431 w 3649805"/>
                <a:gd name="connsiteY45" fmla="*/ 903383 h 1112703"/>
                <a:gd name="connsiteX46" fmla="*/ 3591499 w 3649805"/>
                <a:gd name="connsiteY46" fmla="*/ 837281 h 1112703"/>
                <a:gd name="connsiteX47" fmla="*/ 3602516 w 3649805"/>
                <a:gd name="connsiteY47" fmla="*/ 760163 h 1112703"/>
                <a:gd name="connsiteX48" fmla="*/ 3635566 w 3649805"/>
                <a:gd name="connsiteY48" fmla="*/ 672028 h 1112703"/>
                <a:gd name="connsiteX49" fmla="*/ 3635566 w 3649805"/>
                <a:gd name="connsiteY49" fmla="*/ 396607 h 1112703"/>
                <a:gd name="connsiteX50" fmla="*/ 3580482 w 3649805"/>
                <a:gd name="connsiteY50" fmla="*/ 297455 h 1112703"/>
                <a:gd name="connsiteX51" fmla="*/ 3558448 w 3649805"/>
                <a:gd name="connsiteY51" fmla="*/ 264404 h 1112703"/>
                <a:gd name="connsiteX52" fmla="*/ 3525398 w 3649805"/>
                <a:gd name="connsiteY52" fmla="*/ 242371 h 1112703"/>
                <a:gd name="connsiteX53" fmla="*/ 3481330 w 3649805"/>
                <a:gd name="connsiteY53" fmla="*/ 209320 h 1112703"/>
                <a:gd name="connsiteX54" fmla="*/ 3437263 w 3649805"/>
                <a:gd name="connsiteY54" fmla="*/ 187286 h 1112703"/>
                <a:gd name="connsiteX55" fmla="*/ 3338111 w 3649805"/>
                <a:gd name="connsiteY55" fmla="*/ 154236 h 1112703"/>
                <a:gd name="connsiteX56" fmla="*/ 3205908 w 3649805"/>
                <a:gd name="connsiteY56" fmla="*/ 143219 h 1112703"/>
                <a:gd name="connsiteX57" fmla="*/ 2952520 w 3649805"/>
                <a:gd name="connsiteY57" fmla="*/ 132202 h 1112703"/>
                <a:gd name="connsiteX58" fmla="*/ 2655065 w 3649805"/>
                <a:gd name="connsiteY58" fmla="*/ 110168 h 1112703"/>
                <a:gd name="connsiteX59" fmla="*/ 2588964 w 3649805"/>
                <a:gd name="connsiteY59" fmla="*/ 77118 h 1112703"/>
                <a:gd name="connsiteX60" fmla="*/ 2555913 w 3649805"/>
                <a:gd name="connsiteY60" fmla="*/ 55084 h 1112703"/>
                <a:gd name="connsiteX61" fmla="*/ 2522863 w 3649805"/>
                <a:gd name="connsiteY61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859316 w 3649805"/>
                <a:gd name="connsiteY8" fmla="*/ 749146 h 1112703"/>
                <a:gd name="connsiteX9" fmla="*/ 925417 w 3649805"/>
                <a:gd name="connsiteY9" fmla="*/ 738130 h 1112703"/>
                <a:gd name="connsiteX10" fmla="*/ 958467 w 3649805"/>
                <a:gd name="connsiteY10" fmla="*/ 727113 h 1112703"/>
                <a:gd name="connsiteX11" fmla="*/ 1013552 w 3649805"/>
                <a:gd name="connsiteY11" fmla="*/ 716096 h 1112703"/>
                <a:gd name="connsiteX12" fmla="*/ 1101687 w 3649805"/>
                <a:gd name="connsiteY12" fmla="*/ 672028 h 1112703"/>
                <a:gd name="connsiteX13" fmla="*/ 1134737 w 3649805"/>
                <a:gd name="connsiteY13" fmla="*/ 661012 h 1112703"/>
                <a:gd name="connsiteX14" fmla="*/ 1255923 w 3649805"/>
                <a:gd name="connsiteY14" fmla="*/ 594910 h 1112703"/>
                <a:gd name="connsiteX15" fmla="*/ 1333041 w 3649805"/>
                <a:gd name="connsiteY15" fmla="*/ 583893 h 1112703"/>
                <a:gd name="connsiteX16" fmla="*/ 1421176 w 3649805"/>
                <a:gd name="connsiteY16" fmla="*/ 528809 h 1112703"/>
                <a:gd name="connsiteX17" fmla="*/ 1476260 w 3649805"/>
                <a:gd name="connsiteY17" fmla="*/ 517792 h 1112703"/>
                <a:gd name="connsiteX18" fmla="*/ 1542361 w 3649805"/>
                <a:gd name="connsiteY18" fmla="*/ 495759 h 1112703"/>
                <a:gd name="connsiteX19" fmla="*/ 1630496 w 3649805"/>
                <a:gd name="connsiteY19" fmla="*/ 484742 h 1112703"/>
                <a:gd name="connsiteX20" fmla="*/ 1707614 w 3649805"/>
                <a:gd name="connsiteY20" fmla="*/ 473725 h 1112703"/>
                <a:gd name="connsiteX21" fmla="*/ 2060154 w 3649805"/>
                <a:gd name="connsiteY21" fmla="*/ 484742 h 1112703"/>
                <a:gd name="connsiteX22" fmla="*/ 2137272 w 3649805"/>
                <a:gd name="connsiteY22" fmla="*/ 506775 h 1112703"/>
                <a:gd name="connsiteX23" fmla="*/ 2203373 w 3649805"/>
                <a:gd name="connsiteY23" fmla="*/ 528809 h 1112703"/>
                <a:gd name="connsiteX24" fmla="*/ 2236424 w 3649805"/>
                <a:gd name="connsiteY24" fmla="*/ 539826 h 1112703"/>
                <a:gd name="connsiteX25" fmla="*/ 2368626 w 3649805"/>
                <a:gd name="connsiteY25" fmla="*/ 627961 h 1112703"/>
                <a:gd name="connsiteX26" fmla="*/ 2445745 w 3649805"/>
                <a:gd name="connsiteY26" fmla="*/ 672028 h 1112703"/>
                <a:gd name="connsiteX27" fmla="*/ 2500829 w 3649805"/>
                <a:gd name="connsiteY27" fmla="*/ 727113 h 1112703"/>
                <a:gd name="connsiteX28" fmla="*/ 2555913 w 3649805"/>
                <a:gd name="connsiteY28" fmla="*/ 749146 h 1112703"/>
                <a:gd name="connsiteX29" fmla="*/ 2588964 w 3649805"/>
                <a:gd name="connsiteY29" fmla="*/ 782197 h 1112703"/>
                <a:gd name="connsiteX30" fmla="*/ 2710149 w 3649805"/>
                <a:gd name="connsiteY30" fmla="*/ 859315 h 1112703"/>
                <a:gd name="connsiteX31" fmla="*/ 2787267 w 3649805"/>
                <a:gd name="connsiteY31" fmla="*/ 914400 h 1112703"/>
                <a:gd name="connsiteX32" fmla="*/ 2820318 w 3649805"/>
                <a:gd name="connsiteY32" fmla="*/ 925416 h 1112703"/>
                <a:gd name="connsiteX33" fmla="*/ 2875402 w 3649805"/>
                <a:gd name="connsiteY33" fmla="*/ 991518 h 1112703"/>
                <a:gd name="connsiteX34" fmla="*/ 2908453 w 3649805"/>
                <a:gd name="connsiteY34" fmla="*/ 1002534 h 1112703"/>
                <a:gd name="connsiteX35" fmla="*/ 3007605 w 3649805"/>
                <a:gd name="connsiteY35" fmla="*/ 1079653 h 1112703"/>
                <a:gd name="connsiteX36" fmla="*/ 3040655 w 3649805"/>
                <a:gd name="connsiteY36" fmla="*/ 1101686 h 1112703"/>
                <a:gd name="connsiteX37" fmla="*/ 3073706 w 3649805"/>
                <a:gd name="connsiteY37" fmla="*/ 1112703 h 1112703"/>
                <a:gd name="connsiteX38" fmla="*/ 3227942 w 3649805"/>
                <a:gd name="connsiteY38" fmla="*/ 1101686 h 1112703"/>
                <a:gd name="connsiteX39" fmla="*/ 3338111 w 3649805"/>
                <a:gd name="connsiteY39" fmla="*/ 1068636 h 1112703"/>
                <a:gd name="connsiteX40" fmla="*/ 3426246 w 3649805"/>
                <a:gd name="connsiteY40" fmla="*/ 1024568 h 1112703"/>
                <a:gd name="connsiteX41" fmla="*/ 3470313 w 3649805"/>
                <a:gd name="connsiteY41" fmla="*/ 991518 h 1112703"/>
                <a:gd name="connsiteX42" fmla="*/ 3503364 w 3649805"/>
                <a:gd name="connsiteY42" fmla="*/ 969484 h 1112703"/>
                <a:gd name="connsiteX43" fmla="*/ 3536414 w 3649805"/>
                <a:gd name="connsiteY43" fmla="*/ 936433 h 1112703"/>
                <a:gd name="connsiteX44" fmla="*/ 3547431 w 3649805"/>
                <a:gd name="connsiteY44" fmla="*/ 903383 h 1112703"/>
                <a:gd name="connsiteX45" fmla="*/ 3591499 w 3649805"/>
                <a:gd name="connsiteY45" fmla="*/ 837281 h 1112703"/>
                <a:gd name="connsiteX46" fmla="*/ 3602516 w 3649805"/>
                <a:gd name="connsiteY46" fmla="*/ 760163 h 1112703"/>
                <a:gd name="connsiteX47" fmla="*/ 3635566 w 3649805"/>
                <a:gd name="connsiteY47" fmla="*/ 672028 h 1112703"/>
                <a:gd name="connsiteX48" fmla="*/ 3635566 w 3649805"/>
                <a:gd name="connsiteY48" fmla="*/ 396607 h 1112703"/>
                <a:gd name="connsiteX49" fmla="*/ 3580482 w 3649805"/>
                <a:gd name="connsiteY49" fmla="*/ 297455 h 1112703"/>
                <a:gd name="connsiteX50" fmla="*/ 3558448 w 3649805"/>
                <a:gd name="connsiteY50" fmla="*/ 264404 h 1112703"/>
                <a:gd name="connsiteX51" fmla="*/ 3525398 w 3649805"/>
                <a:gd name="connsiteY51" fmla="*/ 242371 h 1112703"/>
                <a:gd name="connsiteX52" fmla="*/ 3481330 w 3649805"/>
                <a:gd name="connsiteY52" fmla="*/ 209320 h 1112703"/>
                <a:gd name="connsiteX53" fmla="*/ 3437263 w 3649805"/>
                <a:gd name="connsiteY53" fmla="*/ 187286 h 1112703"/>
                <a:gd name="connsiteX54" fmla="*/ 3338111 w 3649805"/>
                <a:gd name="connsiteY54" fmla="*/ 154236 h 1112703"/>
                <a:gd name="connsiteX55" fmla="*/ 3205908 w 3649805"/>
                <a:gd name="connsiteY55" fmla="*/ 143219 h 1112703"/>
                <a:gd name="connsiteX56" fmla="*/ 2952520 w 3649805"/>
                <a:gd name="connsiteY56" fmla="*/ 132202 h 1112703"/>
                <a:gd name="connsiteX57" fmla="*/ 2655065 w 3649805"/>
                <a:gd name="connsiteY57" fmla="*/ 110168 h 1112703"/>
                <a:gd name="connsiteX58" fmla="*/ 2588964 w 3649805"/>
                <a:gd name="connsiteY58" fmla="*/ 77118 h 1112703"/>
                <a:gd name="connsiteX59" fmla="*/ 2555913 w 3649805"/>
                <a:gd name="connsiteY59" fmla="*/ 55084 h 1112703"/>
                <a:gd name="connsiteX60" fmla="*/ 2522863 w 3649805"/>
                <a:gd name="connsiteY60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859316 w 3649805"/>
                <a:gd name="connsiteY8" fmla="*/ 749146 h 1112703"/>
                <a:gd name="connsiteX9" fmla="*/ 925417 w 3649805"/>
                <a:gd name="connsiteY9" fmla="*/ 738130 h 1112703"/>
                <a:gd name="connsiteX10" fmla="*/ 1013552 w 3649805"/>
                <a:gd name="connsiteY10" fmla="*/ 716096 h 1112703"/>
                <a:gd name="connsiteX11" fmla="*/ 1101687 w 3649805"/>
                <a:gd name="connsiteY11" fmla="*/ 672028 h 1112703"/>
                <a:gd name="connsiteX12" fmla="*/ 1134737 w 3649805"/>
                <a:gd name="connsiteY12" fmla="*/ 661012 h 1112703"/>
                <a:gd name="connsiteX13" fmla="*/ 1255923 w 3649805"/>
                <a:gd name="connsiteY13" fmla="*/ 594910 h 1112703"/>
                <a:gd name="connsiteX14" fmla="*/ 1333041 w 3649805"/>
                <a:gd name="connsiteY14" fmla="*/ 583893 h 1112703"/>
                <a:gd name="connsiteX15" fmla="*/ 1421176 w 3649805"/>
                <a:gd name="connsiteY15" fmla="*/ 528809 h 1112703"/>
                <a:gd name="connsiteX16" fmla="*/ 1476260 w 3649805"/>
                <a:gd name="connsiteY16" fmla="*/ 517792 h 1112703"/>
                <a:gd name="connsiteX17" fmla="*/ 1542361 w 3649805"/>
                <a:gd name="connsiteY17" fmla="*/ 495759 h 1112703"/>
                <a:gd name="connsiteX18" fmla="*/ 1630496 w 3649805"/>
                <a:gd name="connsiteY18" fmla="*/ 484742 h 1112703"/>
                <a:gd name="connsiteX19" fmla="*/ 1707614 w 3649805"/>
                <a:gd name="connsiteY19" fmla="*/ 473725 h 1112703"/>
                <a:gd name="connsiteX20" fmla="*/ 2060154 w 3649805"/>
                <a:gd name="connsiteY20" fmla="*/ 484742 h 1112703"/>
                <a:gd name="connsiteX21" fmla="*/ 2137272 w 3649805"/>
                <a:gd name="connsiteY21" fmla="*/ 506775 h 1112703"/>
                <a:gd name="connsiteX22" fmla="*/ 2203373 w 3649805"/>
                <a:gd name="connsiteY22" fmla="*/ 528809 h 1112703"/>
                <a:gd name="connsiteX23" fmla="*/ 2236424 w 3649805"/>
                <a:gd name="connsiteY23" fmla="*/ 539826 h 1112703"/>
                <a:gd name="connsiteX24" fmla="*/ 2368626 w 3649805"/>
                <a:gd name="connsiteY24" fmla="*/ 627961 h 1112703"/>
                <a:gd name="connsiteX25" fmla="*/ 2445745 w 3649805"/>
                <a:gd name="connsiteY25" fmla="*/ 672028 h 1112703"/>
                <a:gd name="connsiteX26" fmla="*/ 2500829 w 3649805"/>
                <a:gd name="connsiteY26" fmla="*/ 727113 h 1112703"/>
                <a:gd name="connsiteX27" fmla="*/ 2555913 w 3649805"/>
                <a:gd name="connsiteY27" fmla="*/ 749146 h 1112703"/>
                <a:gd name="connsiteX28" fmla="*/ 2588964 w 3649805"/>
                <a:gd name="connsiteY28" fmla="*/ 782197 h 1112703"/>
                <a:gd name="connsiteX29" fmla="*/ 2710149 w 3649805"/>
                <a:gd name="connsiteY29" fmla="*/ 859315 h 1112703"/>
                <a:gd name="connsiteX30" fmla="*/ 2787267 w 3649805"/>
                <a:gd name="connsiteY30" fmla="*/ 914400 h 1112703"/>
                <a:gd name="connsiteX31" fmla="*/ 2820318 w 3649805"/>
                <a:gd name="connsiteY31" fmla="*/ 925416 h 1112703"/>
                <a:gd name="connsiteX32" fmla="*/ 2875402 w 3649805"/>
                <a:gd name="connsiteY32" fmla="*/ 991518 h 1112703"/>
                <a:gd name="connsiteX33" fmla="*/ 2908453 w 3649805"/>
                <a:gd name="connsiteY33" fmla="*/ 1002534 h 1112703"/>
                <a:gd name="connsiteX34" fmla="*/ 3007605 w 3649805"/>
                <a:gd name="connsiteY34" fmla="*/ 1079653 h 1112703"/>
                <a:gd name="connsiteX35" fmla="*/ 3040655 w 3649805"/>
                <a:gd name="connsiteY35" fmla="*/ 1101686 h 1112703"/>
                <a:gd name="connsiteX36" fmla="*/ 3073706 w 3649805"/>
                <a:gd name="connsiteY36" fmla="*/ 1112703 h 1112703"/>
                <a:gd name="connsiteX37" fmla="*/ 3227942 w 3649805"/>
                <a:gd name="connsiteY37" fmla="*/ 1101686 h 1112703"/>
                <a:gd name="connsiteX38" fmla="*/ 3338111 w 3649805"/>
                <a:gd name="connsiteY38" fmla="*/ 1068636 h 1112703"/>
                <a:gd name="connsiteX39" fmla="*/ 3426246 w 3649805"/>
                <a:gd name="connsiteY39" fmla="*/ 1024568 h 1112703"/>
                <a:gd name="connsiteX40" fmla="*/ 3470313 w 3649805"/>
                <a:gd name="connsiteY40" fmla="*/ 991518 h 1112703"/>
                <a:gd name="connsiteX41" fmla="*/ 3503364 w 3649805"/>
                <a:gd name="connsiteY41" fmla="*/ 969484 h 1112703"/>
                <a:gd name="connsiteX42" fmla="*/ 3536414 w 3649805"/>
                <a:gd name="connsiteY42" fmla="*/ 936433 h 1112703"/>
                <a:gd name="connsiteX43" fmla="*/ 3547431 w 3649805"/>
                <a:gd name="connsiteY43" fmla="*/ 903383 h 1112703"/>
                <a:gd name="connsiteX44" fmla="*/ 3591499 w 3649805"/>
                <a:gd name="connsiteY44" fmla="*/ 837281 h 1112703"/>
                <a:gd name="connsiteX45" fmla="*/ 3602516 w 3649805"/>
                <a:gd name="connsiteY45" fmla="*/ 760163 h 1112703"/>
                <a:gd name="connsiteX46" fmla="*/ 3635566 w 3649805"/>
                <a:gd name="connsiteY46" fmla="*/ 672028 h 1112703"/>
                <a:gd name="connsiteX47" fmla="*/ 3635566 w 3649805"/>
                <a:gd name="connsiteY47" fmla="*/ 396607 h 1112703"/>
                <a:gd name="connsiteX48" fmla="*/ 3580482 w 3649805"/>
                <a:gd name="connsiteY48" fmla="*/ 297455 h 1112703"/>
                <a:gd name="connsiteX49" fmla="*/ 3558448 w 3649805"/>
                <a:gd name="connsiteY49" fmla="*/ 264404 h 1112703"/>
                <a:gd name="connsiteX50" fmla="*/ 3525398 w 3649805"/>
                <a:gd name="connsiteY50" fmla="*/ 242371 h 1112703"/>
                <a:gd name="connsiteX51" fmla="*/ 3481330 w 3649805"/>
                <a:gd name="connsiteY51" fmla="*/ 209320 h 1112703"/>
                <a:gd name="connsiteX52" fmla="*/ 3437263 w 3649805"/>
                <a:gd name="connsiteY52" fmla="*/ 187286 h 1112703"/>
                <a:gd name="connsiteX53" fmla="*/ 3338111 w 3649805"/>
                <a:gd name="connsiteY53" fmla="*/ 154236 h 1112703"/>
                <a:gd name="connsiteX54" fmla="*/ 3205908 w 3649805"/>
                <a:gd name="connsiteY54" fmla="*/ 143219 h 1112703"/>
                <a:gd name="connsiteX55" fmla="*/ 2952520 w 3649805"/>
                <a:gd name="connsiteY55" fmla="*/ 132202 h 1112703"/>
                <a:gd name="connsiteX56" fmla="*/ 2655065 w 3649805"/>
                <a:gd name="connsiteY56" fmla="*/ 110168 h 1112703"/>
                <a:gd name="connsiteX57" fmla="*/ 2588964 w 3649805"/>
                <a:gd name="connsiteY57" fmla="*/ 77118 h 1112703"/>
                <a:gd name="connsiteX58" fmla="*/ 2555913 w 3649805"/>
                <a:gd name="connsiteY58" fmla="*/ 55084 h 1112703"/>
                <a:gd name="connsiteX59" fmla="*/ 2522863 w 3649805"/>
                <a:gd name="connsiteY59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925417 w 3649805"/>
                <a:gd name="connsiteY8" fmla="*/ 738130 h 1112703"/>
                <a:gd name="connsiteX9" fmla="*/ 1013552 w 3649805"/>
                <a:gd name="connsiteY9" fmla="*/ 716096 h 1112703"/>
                <a:gd name="connsiteX10" fmla="*/ 1101687 w 3649805"/>
                <a:gd name="connsiteY10" fmla="*/ 672028 h 1112703"/>
                <a:gd name="connsiteX11" fmla="*/ 1134737 w 3649805"/>
                <a:gd name="connsiteY11" fmla="*/ 661012 h 1112703"/>
                <a:gd name="connsiteX12" fmla="*/ 1255923 w 3649805"/>
                <a:gd name="connsiteY12" fmla="*/ 594910 h 1112703"/>
                <a:gd name="connsiteX13" fmla="*/ 1333041 w 3649805"/>
                <a:gd name="connsiteY13" fmla="*/ 583893 h 1112703"/>
                <a:gd name="connsiteX14" fmla="*/ 1421176 w 3649805"/>
                <a:gd name="connsiteY14" fmla="*/ 528809 h 1112703"/>
                <a:gd name="connsiteX15" fmla="*/ 1476260 w 3649805"/>
                <a:gd name="connsiteY15" fmla="*/ 517792 h 1112703"/>
                <a:gd name="connsiteX16" fmla="*/ 1542361 w 3649805"/>
                <a:gd name="connsiteY16" fmla="*/ 495759 h 1112703"/>
                <a:gd name="connsiteX17" fmla="*/ 1630496 w 3649805"/>
                <a:gd name="connsiteY17" fmla="*/ 484742 h 1112703"/>
                <a:gd name="connsiteX18" fmla="*/ 1707614 w 3649805"/>
                <a:gd name="connsiteY18" fmla="*/ 473725 h 1112703"/>
                <a:gd name="connsiteX19" fmla="*/ 2060154 w 3649805"/>
                <a:gd name="connsiteY19" fmla="*/ 484742 h 1112703"/>
                <a:gd name="connsiteX20" fmla="*/ 2137272 w 3649805"/>
                <a:gd name="connsiteY20" fmla="*/ 506775 h 1112703"/>
                <a:gd name="connsiteX21" fmla="*/ 2203373 w 3649805"/>
                <a:gd name="connsiteY21" fmla="*/ 528809 h 1112703"/>
                <a:gd name="connsiteX22" fmla="*/ 2236424 w 3649805"/>
                <a:gd name="connsiteY22" fmla="*/ 539826 h 1112703"/>
                <a:gd name="connsiteX23" fmla="*/ 2368626 w 3649805"/>
                <a:gd name="connsiteY23" fmla="*/ 627961 h 1112703"/>
                <a:gd name="connsiteX24" fmla="*/ 2445745 w 3649805"/>
                <a:gd name="connsiteY24" fmla="*/ 672028 h 1112703"/>
                <a:gd name="connsiteX25" fmla="*/ 2500829 w 3649805"/>
                <a:gd name="connsiteY25" fmla="*/ 727113 h 1112703"/>
                <a:gd name="connsiteX26" fmla="*/ 2555913 w 3649805"/>
                <a:gd name="connsiteY26" fmla="*/ 749146 h 1112703"/>
                <a:gd name="connsiteX27" fmla="*/ 2588964 w 3649805"/>
                <a:gd name="connsiteY27" fmla="*/ 782197 h 1112703"/>
                <a:gd name="connsiteX28" fmla="*/ 2710149 w 3649805"/>
                <a:gd name="connsiteY28" fmla="*/ 859315 h 1112703"/>
                <a:gd name="connsiteX29" fmla="*/ 2787267 w 3649805"/>
                <a:gd name="connsiteY29" fmla="*/ 914400 h 1112703"/>
                <a:gd name="connsiteX30" fmla="*/ 2820318 w 3649805"/>
                <a:gd name="connsiteY30" fmla="*/ 925416 h 1112703"/>
                <a:gd name="connsiteX31" fmla="*/ 2875402 w 3649805"/>
                <a:gd name="connsiteY31" fmla="*/ 991518 h 1112703"/>
                <a:gd name="connsiteX32" fmla="*/ 2908453 w 3649805"/>
                <a:gd name="connsiteY32" fmla="*/ 1002534 h 1112703"/>
                <a:gd name="connsiteX33" fmla="*/ 3007605 w 3649805"/>
                <a:gd name="connsiteY33" fmla="*/ 1079653 h 1112703"/>
                <a:gd name="connsiteX34" fmla="*/ 3040655 w 3649805"/>
                <a:gd name="connsiteY34" fmla="*/ 1101686 h 1112703"/>
                <a:gd name="connsiteX35" fmla="*/ 3073706 w 3649805"/>
                <a:gd name="connsiteY35" fmla="*/ 1112703 h 1112703"/>
                <a:gd name="connsiteX36" fmla="*/ 3227942 w 3649805"/>
                <a:gd name="connsiteY36" fmla="*/ 1101686 h 1112703"/>
                <a:gd name="connsiteX37" fmla="*/ 3338111 w 3649805"/>
                <a:gd name="connsiteY37" fmla="*/ 1068636 h 1112703"/>
                <a:gd name="connsiteX38" fmla="*/ 3426246 w 3649805"/>
                <a:gd name="connsiteY38" fmla="*/ 1024568 h 1112703"/>
                <a:gd name="connsiteX39" fmla="*/ 3470313 w 3649805"/>
                <a:gd name="connsiteY39" fmla="*/ 991518 h 1112703"/>
                <a:gd name="connsiteX40" fmla="*/ 3503364 w 3649805"/>
                <a:gd name="connsiteY40" fmla="*/ 969484 h 1112703"/>
                <a:gd name="connsiteX41" fmla="*/ 3536414 w 3649805"/>
                <a:gd name="connsiteY41" fmla="*/ 936433 h 1112703"/>
                <a:gd name="connsiteX42" fmla="*/ 3547431 w 3649805"/>
                <a:gd name="connsiteY42" fmla="*/ 903383 h 1112703"/>
                <a:gd name="connsiteX43" fmla="*/ 3591499 w 3649805"/>
                <a:gd name="connsiteY43" fmla="*/ 837281 h 1112703"/>
                <a:gd name="connsiteX44" fmla="*/ 3602516 w 3649805"/>
                <a:gd name="connsiteY44" fmla="*/ 760163 h 1112703"/>
                <a:gd name="connsiteX45" fmla="*/ 3635566 w 3649805"/>
                <a:gd name="connsiteY45" fmla="*/ 672028 h 1112703"/>
                <a:gd name="connsiteX46" fmla="*/ 3635566 w 3649805"/>
                <a:gd name="connsiteY46" fmla="*/ 396607 h 1112703"/>
                <a:gd name="connsiteX47" fmla="*/ 3580482 w 3649805"/>
                <a:gd name="connsiteY47" fmla="*/ 297455 h 1112703"/>
                <a:gd name="connsiteX48" fmla="*/ 3558448 w 3649805"/>
                <a:gd name="connsiteY48" fmla="*/ 264404 h 1112703"/>
                <a:gd name="connsiteX49" fmla="*/ 3525398 w 3649805"/>
                <a:gd name="connsiteY49" fmla="*/ 242371 h 1112703"/>
                <a:gd name="connsiteX50" fmla="*/ 3481330 w 3649805"/>
                <a:gd name="connsiteY50" fmla="*/ 209320 h 1112703"/>
                <a:gd name="connsiteX51" fmla="*/ 3437263 w 3649805"/>
                <a:gd name="connsiteY51" fmla="*/ 187286 h 1112703"/>
                <a:gd name="connsiteX52" fmla="*/ 3338111 w 3649805"/>
                <a:gd name="connsiteY52" fmla="*/ 154236 h 1112703"/>
                <a:gd name="connsiteX53" fmla="*/ 3205908 w 3649805"/>
                <a:gd name="connsiteY53" fmla="*/ 143219 h 1112703"/>
                <a:gd name="connsiteX54" fmla="*/ 2952520 w 3649805"/>
                <a:gd name="connsiteY54" fmla="*/ 132202 h 1112703"/>
                <a:gd name="connsiteX55" fmla="*/ 2655065 w 3649805"/>
                <a:gd name="connsiteY55" fmla="*/ 110168 h 1112703"/>
                <a:gd name="connsiteX56" fmla="*/ 2588964 w 3649805"/>
                <a:gd name="connsiteY56" fmla="*/ 77118 h 1112703"/>
                <a:gd name="connsiteX57" fmla="*/ 2555913 w 3649805"/>
                <a:gd name="connsiteY57" fmla="*/ 55084 h 1112703"/>
                <a:gd name="connsiteX58" fmla="*/ 2522863 w 3649805"/>
                <a:gd name="connsiteY58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925417 w 3649805"/>
                <a:gd name="connsiteY8" fmla="*/ 738130 h 1112703"/>
                <a:gd name="connsiteX9" fmla="*/ 921934 w 3649805"/>
                <a:gd name="connsiteY9" fmla="*/ 739316 h 1112703"/>
                <a:gd name="connsiteX10" fmla="*/ 1013552 w 3649805"/>
                <a:gd name="connsiteY10" fmla="*/ 716096 h 1112703"/>
                <a:gd name="connsiteX11" fmla="*/ 1101687 w 3649805"/>
                <a:gd name="connsiteY11" fmla="*/ 672028 h 1112703"/>
                <a:gd name="connsiteX12" fmla="*/ 1134737 w 3649805"/>
                <a:gd name="connsiteY12" fmla="*/ 661012 h 1112703"/>
                <a:gd name="connsiteX13" fmla="*/ 1255923 w 3649805"/>
                <a:gd name="connsiteY13" fmla="*/ 594910 h 1112703"/>
                <a:gd name="connsiteX14" fmla="*/ 1333041 w 3649805"/>
                <a:gd name="connsiteY14" fmla="*/ 583893 h 1112703"/>
                <a:gd name="connsiteX15" fmla="*/ 1421176 w 3649805"/>
                <a:gd name="connsiteY15" fmla="*/ 528809 h 1112703"/>
                <a:gd name="connsiteX16" fmla="*/ 1476260 w 3649805"/>
                <a:gd name="connsiteY16" fmla="*/ 517792 h 1112703"/>
                <a:gd name="connsiteX17" fmla="*/ 1542361 w 3649805"/>
                <a:gd name="connsiteY17" fmla="*/ 495759 h 1112703"/>
                <a:gd name="connsiteX18" fmla="*/ 1630496 w 3649805"/>
                <a:gd name="connsiteY18" fmla="*/ 484742 h 1112703"/>
                <a:gd name="connsiteX19" fmla="*/ 1707614 w 3649805"/>
                <a:gd name="connsiteY19" fmla="*/ 473725 h 1112703"/>
                <a:gd name="connsiteX20" fmla="*/ 2060154 w 3649805"/>
                <a:gd name="connsiteY20" fmla="*/ 484742 h 1112703"/>
                <a:gd name="connsiteX21" fmla="*/ 2137272 w 3649805"/>
                <a:gd name="connsiteY21" fmla="*/ 506775 h 1112703"/>
                <a:gd name="connsiteX22" fmla="*/ 2203373 w 3649805"/>
                <a:gd name="connsiteY22" fmla="*/ 528809 h 1112703"/>
                <a:gd name="connsiteX23" fmla="*/ 2236424 w 3649805"/>
                <a:gd name="connsiteY23" fmla="*/ 539826 h 1112703"/>
                <a:gd name="connsiteX24" fmla="*/ 2368626 w 3649805"/>
                <a:gd name="connsiteY24" fmla="*/ 627961 h 1112703"/>
                <a:gd name="connsiteX25" fmla="*/ 2445745 w 3649805"/>
                <a:gd name="connsiteY25" fmla="*/ 672028 h 1112703"/>
                <a:gd name="connsiteX26" fmla="*/ 2500829 w 3649805"/>
                <a:gd name="connsiteY26" fmla="*/ 727113 h 1112703"/>
                <a:gd name="connsiteX27" fmla="*/ 2555913 w 3649805"/>
                <a:gd name="connsiteY27" fmla="*/ 749146 h 1112703"/>
                <a:gd name="connsiteX28" fmla="*/ 2588964 w 3649805"/>
                <a:gd name="connsiteY28" fmla="*/ 782197 h 1112703"/>
                <a:gd name="connsiteX29" fmla="*/ 2710149 w 3649805"/>
                <a:gd name="connsiteY29" fmla="*/ 859315 h 1112703"/>
                <a:gd name="connsiteX30" fmla="*/ 2787267 w 3649805"/>
                <a:gd name="connsiteY30" fmla="*/ 914400 h 1112703"/>
                <a:gd name="connsiteX31" fmla="*/ 2820318 w 3649805"/>
                <a:gd name="connsiteY31" fmla="*/ 925416 h 1112703"/>
                <a:gd name="connsiteX32" fmla="*/ 2875402 w 3649805"/>
                <a:gd name="connsiteY32" fmla="*/ 991518 h 1112703"/>
                <a:gd name="connsiteX33" fmla="*/ 2908453 w 3649805"/>
                <a:gd name="connsiteY33" fmla="*/ 1002534 h 1112703"/>
                <a:gd name="connsiteX34" fmla="*/ 3007605 w 3649805"/>
                <a:gd name="connsiteY34" fmla="*/ 1079653 h 1112703"/>
                <a:gd name="connsiteX35" fmla="*/ 3040655 w 3649805"/>
                <a:gd name="connsiteY35" fmla="*/ 1101686 h 1112703"/>
                <a:gd name="connsiteX36" fmla="*/ 3073706 w 3649805"/>
                <a:gd name="connsiteY36" fmla="*/ 1112703 h 1112703"/>
                <a:gd name="connsiteX37" fmla="*/ 3227942 w 3649805"/>
                <a:gd name="connsiteY37" fmla="*/ 1101686 h 1112703"/>
                <a:gd name="connsiteX38" fmla="*/ 3338111 w 3649805"/>
                <a:gd name="connsiteY38" fmla="*/ 1068636 h 1112703"/>
                <a:gd name="connsiteX39" fmla="*/ 3426246 w 3649805"/>
                <a:gd name="connsiteY39" fmla="*/ 1024568 h 1112703"/>
                <a:gd name="connsiteX40" fmla="*/ 3470313 w 3649805"/>
                <a:gd name="connsiteY40" fmla="*/ 991518 h 1112703"/>
                <a:gd name="connsiteX41" fmla="*/ 3503364 w 3649805"/>
                <a:gd name="connsiteY41" fmla="*/ 969484 h 1112703"/>
                <a:gd name="connsiteX42" fmla="*/ 3536414 w 3649805"/>
                <a:gd name="connsiteY42" fmla="*/ 936433 h 1112703"/>
                <a:gd name="connsiteX43" fmla="*/ 3547431 w 3649805"/>
                <a:gd name="connsiteY43" fmla="*/ 903383 h 1112703"/>
                <a:gd name="connsiteX44" fmla="*/ 3591499 w 3649805"/>
                <a:gd name="connsiteY44" fmla="*/ 837281 h 1112703"/>
                <a:gd name="connsiteX45" fmla="*/ 3602516 w 3649805"/>
                <a:gd name="connsiteY45" fmla="*/ 760163 h 1112703"/>
                <a:gd name="connsiteX46" fmla="*/ 3635566 w 3649805"/>
                <a:gd name="connsiteY46" fmla="*/ 672028 h 1112703"/>
                <a:gd name="connsiteX47" fmla="*/ 3635566 w 3649805"/>
                <a:gd name="connsiteY47" fmla="*/ 396607 h 1112703"/>
                <a:gd name="connsiteX48" fmla="*/ 3580482 w 3649805"/>
                <a:gd name="connsiteY48" fmla="*/ 297455 h 1112703"/>
                <a:gd name="connsiteX49" fmla="*/ 3558448 w 3649805"/>
                <a:gd name="connsiteY49" fmla="*/ 264404 h 1112703"/>
                <a:gd name="connsiteX50" fmla="*/ 3525398 w 3649805"/>
                <a:gd name="connsiteY50" fmla="*/ 242371 h 1112703"/>
                <a:gd name="connsiteX51" fmla="*/ 3481330 w 3649805"/>
                <a:gd name="connsiteY51" fmla="*/ 209320 h 1112703"/>
                <a:gd name="connsiteX52" fmla="*/ 3437263 w 3649805"/>
                <a:gd name="connsiteY52" fmla="*/ 187286 h 1112703"/>
                <a:gd name="connsiteX53" fmla="*/ 3338111 w 3649805"/>
                <a:gd name="connsiteY53" fmla="*/ 154236 h 1112703"/>
                <a:gd name="connsiteX54" fmla="*/ 3205908 w 3649805"/>
                <a:gd name="connsiteY54" fmla="*/ 143219 h 1112703"/>
                <a:gd name="connsiteX55" fmla="*/ 2952520 w 3649805"/>
                <a:gd name="connsiteY55" fmla="*/ 132202 h 1112703"/>
                <a:gd name="connsiteX56" fmla="*/ 2655065 w 3649805"/>
                <a:gd name="connsiteY56" fmla="*/ 110168 h 1112703"/>
                <a:gd name="connsiteX57" fmla="*/ 2588964 w 3649805"/>
                <a:gd name="connsiteY57" fmla="*/ 77118 h 1112703"/>
                <a:gd name="connsiteX58" fmla="*/ 2555913 w 3649805"/>
                <a:gd name="connsiteY58" fmla="*/ 55084 h 1112703"/>
                <a:gd name="connsiteX59" fmla="*/ 2522863 w 3649805"/>
                <a:gd name="connsiteY59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925417 w 3649805"/>
                <a:gd name="connsiteY8" fmla="*/ 738130 h 1112703"/>
                <a:gd name="connsiteX9" fmla="*/ 921934 w 3649805"/>
                <a:gd name="connsiteY9" fmla="*/ 739316 h 1112703"/>
                <a:gd name="connsiteX10" fmla="*/ 1013552 w 3649805"/>
                <a:gd name="connsiteY10" fmla="*/ 716096 h 1112703"/>
                <a:gd name="connsiteX11" fmla="*/ 1101687 w 3649805"/>
                <a:gd name="connsiteY11" fmla="*/ 672028 h 1112703"/>
                <a:gd name="connsiteX12" fmla="*/ 1134737 w 3649805"/>
                <a:gd name="connsiteY12" fmla="*/ 661012 h 1112703"/>
                <a:gd name="connsiteX13" fmla="*/ 1255923 w 3649805"/>
                <a:gd name="connsiteY13" fmla="*/ 594910 h 1112703"/>
                <a:gd name="connsiteX14" fmla="*/ 1421176 w 3649805"/>
                <a:gd name="connsiteY14" fmla="*/ 528809 h 1112703"/>
                <a:gd name="connsiteX15" fmla="*/ 1476260 w 3649805"/>
                <a:gd name="connsiteY15" fmla="*/ 517792 h 1112703"/>
                <a:gd name="connsiteX16" fmla="*/ 1542361 w 3649805"/>
                <a:gd name="connsiteY16" fmla="*/ 495759 h 1112703"/>
                <a:gd name="connsiteX17" fmla="*/ 1630496 w 3649805"/>
                <a:gd name="connsiteY17" fmla="*/ 484742 h 1112703"/>
                <a:gd name="connsiteX18" fmla="*/ 1707614 w 3649805"/>
                <a:gd name="connsiteY18" fmla="*/ 473725 h 1112703"/>
                <a:gd name="connsiteX19" fmla="*/ 2060154 w 3649805"/>
                <a:gd name="connsiteY19" fmla="*/ 484742 h 1112703"/>
                <a:gd name="connsiteX20" fmla="*/ 2137272 w 3649805"/>
                <a:gd name="connsiteY20" fmla="*/ 506775 h 1112703"/>
                <a:gd name="connsiteX21" fmla="*/ 2203373 w 3649805"/>
                <a:gd name="connsiteY21" fmla="*/ 528809 h 1112703"/>
                <a:gd name="connsiteX22" fmla="*/ 2236424 w 3649805"/>
                <a:gd name="connsiteY22" fmla="*/ 539826 h 1112703"/>
                <a:gd name="connsiteX23" fmla="*/ 2368626 w 3649805"/>
                <a:gd name="connsiteY23" fmla="*/ 627961 h 1112703"/>
                <a:gd name="connsiteX24" fmla="*/ 2445745 w 3649805"/>
                <a:gd name="connsiteY24" fmla="*/ 672028 h 1112703"/>
                <a:gd name="connsiteX25" fmla="*/ 2500829 w 3649805"/>
                <a:gd name="connsiteY25" fmla="*/ 727113 h 1112703"/>
                <a:gd name="connsiteX26" fmla="*/ 2555913 w 3649805"/>
                <a:gd name="connsiteY26" fmla="*/ 749146 h 1112703"/>
                <a:gd name="connsiteX27" fmla="*/ 2588964 w 3649805"/>
                <a:gd name="connsiteY27" fmla="*/ 782197 h 1112703"/>
                <a:gd name="connsiteX28" fmla="*/ 2710149 w 3649805"/>
                <a:gd name="connsiteY28" fmla="*/ 859315 h 1112703"/>
                <a:gd name="connsiteX29" fmla="*/ 2787267 w 3649805"/>
                <a:gd name="connsiteY29" fmla="*/ 914400 h 1112703"/>
                <a:gd name="connsiteX30" fmla="*/ 2820318 w 3649805"/>
                <a:gd name="connsiteY30" fmla="*/ 925416 h 1112703"/>
                <a:gd name="connsiteX31" fmla="*/ 2875402 w 3649805"/>
                <a:gd name="connsiteY31" fmla="*/ 991518 h 1112703"/>
                <a:gd name="connsiteX32" fmla="*/ 2908453 w 3649805"/>
                <a:gd name="connsiteY32" fmla="*/ 1002534 h 1112703"/>
                <a:gd name="connsiteX33" fmla="*/ 3007605 w 3649805"/>
                <a:gd name="connsiteY33" fmla="*/ 1079653 h 1112703"/>
                <a:gd name="connsiteX34" fmla="*/ 3040655 w 3649805"/>
                <a:gd name="connsiteY34" fmla="*/ 1101686 h 1112703"/>
                <a:gd name="connsiteX35" fmla="*/ 3073706 w 3649805"/>
                <a:gd name="connsiteY35" fmla="*/ 1112703 h 1112703"/>
                <a:gd name="connsiteX36" fmla="*/ 3227942 w 3649805"/>
                <a:gd name="connsiteY36" fmla="*/ 1101686 h 1112703"/>
                <a:gd name="connsiteX37" fmla="*/ 3338111 w 3649805"/>
                <a:gd name="connsiteY37" fmla="*/ 1068636 h 1112703"/>
                <a:gd name="connsiteX38" fmla="*/ 3426246 w 3649805"/>
                <a:gd name="connsiteY38" fmla="*/ 1024568 h 1112703"/>
                <a:gd name="connsiteX39" fmla="*/ 3470313 w 3649805"/>
                <a:gd name="connsiteY39" fmla="*/ 991518 h 1112703"/>
                <a:gd name="connsiteX40" fmla="*/ 3503364 w 3649805"/>
                <a:gd name="connsiteY40" fmla="*/ 969484 h 1112703"/>
                <a:gd name="connsiteX41" fmla="*/ 3536414 w 3649805"/>
                <a:gd name="connsiteY41" fmla="*/ 936433 h 1112703"/>
                <a:gd name="connsiteX42" fmla="*/ 3547431 w 3649805"/>
                <a:gd name="connsiteY42" fmla="*/ 903383 h 1112703"/>
                <a:gd name="connsiteX43" fmla="*/ 3591499 w 3649805"/>
                <a:gd name="connsiteY43" fmla="*/ 837281 h 1112703"/>
                <a:gd name="connsiteX44" fmla="*/ 3602516 w 3649805"/>
                <a:gd name="connsiteY44" fmla="*/ 760163 h 1112703"/>
                <a:gd name="connsiteX45" fmla="*/ 3635566 w 3649805"/>
                <a:gd name="connsiteY45" fmla="*/ 672028 h 1112703"/>
                <a:gd name="connsiteX46" fmla="*/ 3635566 w 3649805"/>
                <a:gd name="connsiteY46" fmla="*/ 396607 h 1112703"/>
                <a:gd name="connsiteX47" fmla="*/ 3580482 w 3649805"/>
                <a:gd name="connsiteY47" fmla="*/ 297455 h 1112703"/>
                <a:gd name="connsiteX48" fmla="*/ 3558448 w 3649805"/>
                <a:gd name="connsiteY48" fmla="*/ 264404 h 1112703"/>
                <a:gd name="connsiteX49" fmla="*/ 3525398 w 3649805"/>
                <a:gd name="connsiteY49" fmla="*/ 242371 h 1112703"/>
                <a:gd name="connsiteX50" fmla="*/ 3481330 w 3649805"/>
                <a:gd name="connsiteY50" fmla="*/ 209320 h 1112703"/>
                <a:gd name="connsiteX51" fmla="*/ 3437263 w 3649805"/>
                <a:gd name="connsiteY51" fmla="*/ 187286 h 1112703"/>
                <a:gd name="connsiteX52" fmla="*/ 3338111 w 3649805"/>
                <a:gd name="connsiteY52" fmla="*/ 154236 h 1112703"/>
                <a:gd name="connsiteX53" fmla="*/ 3205908 w 3649805"/>
                <a:gd name="connsiteY53" fmla="*/ 143219 h 1112703"/>
                <a:gd name="connsiteX54" fmla="*/ 2952520 w 3649805"/>
                <a:gd name="connsiteY54" fmla="*/ 132202 h 1112703"/>
                <a:gd name="connsiteX55" fmla="*/ 2655065 w 3649805"/>
                <a:gd name="connsiteY55" fmla="*/ 110168 h 1112703"/>
                <a:gd name="connsiteX56" fmla="*/ 2588964 w 3649805"/>
                <a:gd name="connsiteY56" fmla="*/ 77118 h 1112703"/>
                <a:gd name="connsiteX57" fmla="*/ 2555913 w 3649805"/>
                <a:gd name="connsiteY57" fmla="*/ 55084 h 1112703"/>
                <a:gd name="connsiteX58" fmla="*/ 2522863 w 3649805"/>
                <a:gd name="connsiteY58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925417 w 3649805"/>
                <a:gd name="connsiteY8" fmla="*/ 738130 h 1112703"/>
                <a:gd name="connsiteX9" fmla="*/ 921934 w 3649805"/>
                <a:gd name="connsiteY9" fmla="*/ 739316 h 1112703"/>
                <a:gd name="connsiteX10" fmla="*/ 1013552 w 3649805"/>
                <a:gd name="connsiteY10" fmla="*/ 716096 h 1112703"/>
                <a:gd name="connsiteX11" fmla="*/ 1101687 w 3649805"/>
                <a:gd name="connsiteY11" fmla="*/ 672028 h 1112703"/>
                <a:gd name="connsiteX12" fmla="*/ 1134737 w 3649805"/>
                <a:gd name="connsiteY12" fmla="*/ 661012 h 1112703"/>
                <a:gd name="connsiteX13" fmla="*/ 1255923 w 3649805"/>
                <a:gd name="connsiteY13" fmla="*/ 594910 h 1112703"/>
                <a:gd name="connsiteX14" fmla="*/ 1421176 w 3649805"/>
                <a:gd name="connsiteY14" fmla="*/ 528809 h 1112703"/>
                <a:gd name="connsiteX15" fmla="*/ 1476260 w 3649805"/>
                <a:gd name="connsiteY15" fmla="*/ 517792 h 1112703"/>
                <a:gd name="connsiteX16" fmla="*/ 1542361 w 3649805"/>
                <a:gd name="connsiteY16" fmla="*/ 495759 h 1112703"/>
                <a:gd name="connsiteX17" fmla="*/ 1630496 w 3649805"/>
                <a:gd name="connsiteY17" fmla="*/ 484742 h 1112703"/>
                <a:gd name="connsiteX18" fmla="*/ 1707614 w 3649805"/>
                <a:gd name="connsiteY18" fmla="*/ 473725 h 1112703"/>
                <a:gd name="connsiteX19" fmla="*/ 2060154 w 3649805"/>
                <a:gd name="connsiteY19" fmla="*/ 484742 h 1112703"/>
                <a:gd name="connsiteX20" fmla="*/ 2137272 w 3649805"/>
                <a:gd name="connsiteY20" fmla="*/ 506775 h 1112703"/>
                <a:gd name="connsiteX21" fmla="*/ 2203373 w 3649805"/>
                <a:gd name="connsiteY21" fmla="*/ 528809 h 1112703"/>
                <a:gd name="connsiteX22" fmla="*/ 2368626 w 3649805"/>
                <a:gd name="connsiteY22" fmla="*/ 627961 h 1112703"/>
                <a:gd name="connsiteX23" fmla="*/ 2445745 w 3649805"/>
                <a:gd name="connsiteY23" fmla="*/ 672028 h 1112703"/>
                <a:gd name="connsiteX24" fmla="*/ 2500829 w 3649805"/>
                <a:gd name="connsiteY24" fmla="*/ 727113 h 1112703"/>
                <a:gd name="connsiteX25" fmla="*/ 2555913 w 3649805"/>
                <a:gd name="connsiteY25" fmla="*/ 749146 h 1112703"/>
                <a:gd name="connsiteX26" fmla="*/ 2588964 w 3649805"/>
                <a:gd name="connsiteY26" fmla="*/ 782197 h 1112703"/>
                <a:gd name="connsiteX27" fmla="*/ 2710149 w 3649805"/>
                <a:gd name="connsiteY27" fmla="*/ 859315 h 1112703"/>
                <a:gd name="connsiteX28" fmla="*/ 2787267 w 3649805"/>
                <a:gd name="connsiteY28" fmla="*/ 914400 h 1112703"/>
                <a:gd name="connsiteX29" fmla="*/ 2820318 w 3649805"/>
                <a:gd name="connsiteY29" fmla="*/ 925416 h 1112703"/>
                <a:gd name="connsiteX30" fmla="*/ 2875402 w 3649805"/>
                <a:gd name="connsiteY30" fmla="*/ 991518 h 1112703"/>
                <a:gd name="connsiteX31" fmla="*/ 2908453 w 3649805"/>
                <a:gd name="connsiteY31" fmla="*/ 1002534 h 1112703"/>
                <a:gd name="connsiteX32" fmla="*/ 3007605 w 3649805"/>
                <a:gd name="connsiteY32" fmla="*/ 1079653 h 1112703"/>
                <a:gd name="connsiteX33" fmla="*/ 3040655 w 3649805"/>
                <a:gd name="connsiteY33" fmla="*/ 1101686 h 1112703"/>
                <a:gd name="connsiteX34" fmla="*/ 3073706 w 3649805"/>
                <a:gd name="connsiteY34" fmla="*/ 1112703 h 1112703"/>
                <a:gd name="connsiteX35" fmla="*/ 3227942 w 3649805"/>
                <a:gd name="connsiteY35" fmla="*/ 1101686 h 1112703"/>
                <a:gd name="connsiteX36" fmla="*/ 3338111 w 3649805"/>
                <a:gd name="connsiteY36" fmla="*/ 1068636 h 1112703"/>
                <a:gd name="connsiteX37" fmla="*/ 3426246 w 3649805"/>
                <a:gd name="connsiteY37" fmla="*/ 1024568 h 1112703"/>
                <a:gd name="connsiteX38" fmla="*/ 3470313 w 3649805"/>
                <a:gd name="connsiteY38" fmla="*/ 991518 h 1112703"/>
                <a:gd name="connsiteX39" fmla="*/ 3503364 w 3649805"/>
                <a:gd name="connsiteY39" fmla="*/ 969484 h 1112703"/>
                <a:gd name="connsiteX40" fmla="*/ 3536414 w 3649805"/>
                <a:gd name="connsiteY40" fmla="*/ 936433 h 1112703"/>
                <a:gd name="connsiteX41" fmla="*/ 3547431 w 3649805"/>
                <a:gd name="connsiteY41" fmla="*/ 903383 h 1112703"/>
                <a:gd name="connsiteX42" fmla="*/ 3591499 w 3649805"/>
                <a:gd name="connsiteY42" fmla="*/ 837281 h 1112703"/>
                <a:gd name="connsiteX43" fmla="*/ 3602516 w 3649805"/>
                <a:gd name="connsiteY43" fmla="*/ 760163 h 1112703"/>
                <a:gd name="connsiteX44" fmla="*/ 3635566 w 3649805"/>
                <a:gd name="connsiteY44" fmla="*/ 672028 h 1112703"/>
                <a:gd name="connsiteX45" fmla="*/ 3635566 w 3649805"/>
                <a:gd name="connsiteY45" fmla="*/ 396607 h 1112703"/>
                <a:gd name="connsiteX46" fmla="*/ 3580482 w 3649805"/>
                <a:gd name="connsiteY46" fmla="*/ 297455 h 1112703"/>
                <a:gd name="connsiteX47" fmla="*/ 3558448 w 3649805"/>
                <a:gd name="connsiteY47" fmla="*/ 264404 h 1112703"/>
                <a:gd name="connsiteX48" fmla="*/ 3525398 w 3649805"/>
                <a:gd name="connsiteY48" fmla="*/ 242371 h 1112703"/>
                <a:gd name="connsiteX49" fmla="*/ 3481330 w 3649805"/>
                <a:gd name="connsiteY49" fmla="*/ 209320 h 1112703"/>
                <a:gd name="connsiteX50" fmla="*/ 3437263 w 3649805"/>
                <a:gd name="connsiteY50" fmla="*/ 187286 h 1112703"/>
                <a:gd name="connsiteX51" fmla="*/ 3338111 w 3649805"/>
                <a:gd name="connsiteY51" fmla="*/ 154236 h 1112703"/>
                <a:gd name="connsiteX52" fmla="*/ 3205908 w 3649805"/>
                <a:gd name="connsiteY52" fmla="*/ 143219 h 1112703"/>
                <a:gd name="connsiteX53" fmla="*/ 2952520 w 3649805"/>
                <a:gd name="connsiteY53" fmla="*/ 132202 h 1112703"/>
                <a:gd name="connsiteX54" fmla="*/ 2655065 w 3649805"/>
                <a:gd name="connsiteY54" fmla="*/ 110168 h 1112703"/>
                <a:gd name="connsiteX55" fmla="*/ 2588964 w 3649805"/>
                <a:gd name="connsiteY55" fmla="*/ 77118 h 1112703"/>
                <a:gd name="connsiteX56" fmla="*/ 2555913 w 3649805"/>
                <a:gd name="connsiteY56" fmla="*/ 55084 h 1112703"/>
                <a:gd name="connsiteX57" fmla="*/ 2522863 w 3649805"/>
                <a:gd name="connsiteY57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925417 w 3649805"/>
                <a:gd name="connsiteY8" fmla="*/ 738130 h 1112703"/>
                <a:gd name="connsiteX9" fmla="*/ 921934 w 3649805"/>
                <a:gd name="connsiteY9" fmla="*/ 739316 h 1112703"/>
                <a:gd name="connsiteX10" fmla="*/ 1013552 w 3649805"/>
                <a:gd name="connsiteY10" fmla="*/ 716096 h 1112703"/>
                <a:gd name="connsiteX11" fmla="*/ 1101687 w 3649805"/>
                <a:gd name="connsiteY11" fmla="*/ 672028 h 1112703"/>
                <a:gd name="connsiteX12" fmla="*/ 1134737 w 3649805"/>
                <a:gd name="connsiteY12" fmla="*/ 661012 h 1112703"/>
                <a:gd name="connsiteX13" fmla="*/ 1255923 w 3649805"/>
                <a:gd name="connsiteY13" fmla="*/ 594910 h 1112703"/>
                <a:gd name="connsiteX14" fmla="*/ 1421176 w 3649805"/>
                <a:gd name="connsiteY14" fmla="*/ 528809 h 1112703"/>
                <a:gd name="connsiteX15" fmla="*/ 1476260 w 3649805"/>
                <a:gd name="connsiteY15" fmla="*/ 517792 h 1112703"/>
                <a:gd name="connsiteX16" fmla="*/ 1542361 w 3649805"/>
                <a:gd name="connsiteY16" fmla="*/ 495759 h 1112703"/>
                <a:gd name="connsiteX17" fmla="*/ 1630496 w 3649805"/>
                <a:gd name="connsiteY17" fmla="*/ 484742 h 1112703"/>
                <a:gd name="connsiteX18" fmla="*/ 1707614 w 3649805"/>
                <a:gd name="connsiteY18" fmla="*/ 473725 h 1112703"/>
                <a:gd name="connsiteX19" fmla="*/ 2060154 w 3649805"/>
                <a:gd name="connsiteY19" fmla="*/ 484742 h 1112703"/>
                <a:gd name="connsiteX20" fmla="*/ 2137272 w 3649805"/>
                <a:gd name="connsiteY20" fmla="*/ 506775 h 1112703"/>
                <a:gd name="connsiteX21" fmla="*/ 2203373 w 3649805"/>
                <a:gd name="connsiteY21" fmla="*/ 528809 h 1112703"/>
                <a:gd name="connsiteX22" fmla="*/ 2368626 w 3649805"/>
                <a:gd name="connsiteY22" fmla="*/ 627961 h 1112703"/>
                <a:gd name="connsiteX23" fmla="*/ 2445745 w 3649805"/>
                <a:gd name="connsiteY23" fmla="*/ 672028 h 1112703"/>
                <a:gd name="connsiteX24" fmla="*/ 2500829 w 3649805"/>
                <a:gd name="connsiteY24" fmla="*/ 727113 h 1112703"/>
                <a:gd name="connsiteX25" fmla="*/ 2588964 w 3649805"/>
                <a:gd name="connsiteY25" fmla="*/ 782197 h 1112703"/>
                <a:gd name="connsiteX26" fmla="*/ 2710149 w 3649805"/>
                <a:gd name="connsiteY26" fmla="*/ 859315 h 1112703"/>
                <a:gd name="connsiteX27" fmla="*/ 2787267 w 3649805"/>
                <a:gd name="connsiteY27" fmla="*/ 914400 h 1112703"/>
                <a:gd name="connsiteX28" fmla="*/ 2820318 w 3649805"/>
                <a:gd name="connsiteY28" fmla="*/ 925416 h 1112703"/>
                <a:gd name="connsiteX29" fmla="*/ 2875402 w 3649805"/>
                <a:gd name="connsiteY29" fmla="*/ 991518 h 1112703"/>
                <a:gd name="connsiteX30" fmla="*/ 2908453 w 3649805"/>
                <a:gd name="connsiteY30" fmla="*/ 1002534 h 1112703"/>
                <a:gd name="connsiteX31" fmla="*/ 3007605 w 3649805"/>
                <a:gd name="connsiteY31" fmla="*/ 1079653 h 1112703"/>
                <a:gd name="connsiteX32" fmla="*/ 3040655 w 3649805"/>
                <a:gd name="connsiteY32" fmla="*/ 1101686 h 1112703"/>
                <a:gd name="connsiteX33" fmla="*/ 3073706 w 3649805"/>
                <a:gd name="connsiteY33" fmla="*/ 1112703 h 1112703"/>
                <a:gd name="connsiteX34" fmla="*/ 3227942 w 3649805"/>
                <a:gd name="connsiteY34" fmla="*/ 1101686 h 1112703"/>
                <a:gd name="connsiteX35" fmla="*/ 3338111 w 3649805"/>
                <a:gd name="connsiteY35" fmla="*/ 1068636 h 1112703"/>
                <a:gd name="connsiteX36" fmla="*/ 3426246 w 3649805"/>
                <a:gd name="connsiteY36" fmla="*/ 1024568 h 1112703"/>
                <a:gd name="connsiteX37" fmla="*/ 3470313 w 3649805"/>
                <a:gd name="connsiteY37" fmla="*/ 991518 h 1112703"/>
                <a:gd name="connsiteX38" fmla="*/ 3503364 w 3649805"/>
                <a:gd name="connsiteY38" fmla="*/ 969484 h 1112703"/>
                <a:gd name="connsiteX39" fmla="*/ 3536414 w 3649805"/>
                <a:gd name="connsiteY39" fmla="*/ 936433 h 1112703"/>
                <a:gd name="connsiteX40" fmla="*/ 3547431 w 3649805"/>
                <a:gd name="connsiteY40" fmla="*/ 903383 h 1112703"/>
                <a:gd name="connsiteX41" fmla="*/ 3591499 w 3649805"/>
                <a:gd name="connsiteY41" fmla="*/ 837281 h 1112703"/>
                <a:gd name="connsiteX42" fmla="*/ 3602516 w 3649805"/>
                <a:gd name="connsiteY42" fmla="*/ 760163 h 1112703"/>
                <a:gd name="connsiteX43" fmla="*/ 3635566 w 3649805"/>
                <a:gd name="connsiteY43" fmla="*/ 672028 h 1112703"/>
                <a:gd name="connsiteX44" fmla="*/ 3635566 w 3649805"/>
                <a:gd name="connsiteY44" fmla="*/ 396607 h 1112703"/>
                <a:gd name="connsiteX45" fmla="*/ 3580482 w 3649805"/>
                <a:gd name="connsiteY45" fmla="*/ 297455 h 1112703"/>
                <a:gd name="connsiteX46" fmla="*/ 3558448 w 3649805"/>
                <a:gd name="connsiteY46" fmla="*/ 264404 h 1112703"/>
                <a:gd name="connsiteX47" fmla="*/ 3525398 w 3649805"/>
                <a:gd name="connsiteY47" fmla="*/ 242371 h 1112703"/>
                <a:gd name="connsiteX48" fmla="*/ 3481330 w 3649805"/>
                <a:gd name="connsiteY48" fmla="*/ 209320 h 1112703"/>
                <a:gd name="connsiteX49" fmla="*/ 3437263 w 3649805"/>
                <a:gd name="connsiteY49" fmla="*/ 187286 h 1112703"/>
                <a:gd name="connsiteX50" fmla="*/ 3338111 w 3649805"/>
                <a:gd name="connsiteY50" fmla="*/ 154236 h 1112703"/>
                <a:gd name="connsiteX51" fmla="*/ 3205908 w 3649805"/>
                <a:gd name="connsiteY51" fmla="*/ 143219 h 1112703"/>
                <a:gd name="connsiteX52" fmla="*/ 2952520 w 3649805"/>
                <a:gd name="connsiteY52" fmla="*/ 132202 h 1112703"/>
                <a:gd name="connsiteX53" fmla="*/ 2655065 w 3649805"/>
                <a:gd name="connsiteY53" fmla="*/ 110168 h 1112703"/>
                <a:gd name="connsiteX54" fmla="*/ 2588964 w 3649805"/>
                <a:gd name="connsiteY54" fmla="*/ 77118 h 1112703"/>
                <a:gd name="connsiteX55" fmla="*/ 2555913 w 3649805"/>
                <a:gd name="connsiteY55" fmla="*/ 55084 h 1112703"/>
                <a:gd name="connsiteX56" fmla="*/ 2522863 w 3649805"/>
                <a:gd name="connsiteY56" fmla="*/ 0 h 1112703"/>
                <a:gd name="connsiteX0" fmla="*/ 0 w 3649805"/>
                <a:gd name="connsiteY0" fmla="*/ 539826 h 1112703"/>
                <a:gd name="connsiteX1" fmla="*/ 110169 w 3649805"/>
                <a:gd name="connsiteY1" fmla="*/ 661012 h 1112703"/>
                <a:gd name="connsiteX2" fmla="*/ 176270 w 3649805"/>
                <a:gd name="connsiteY2" fmla="*/ 727113 h 1112703"/>
                <a:gd name="connsiteX3" fmla="*/ 275422 w 3649805"/>
                <a:gd name="connsiteY3" fmla="*/ 771180 h 1112703"/>
                <a:gd name="connsiteX4" fmla="*/ 363557 w 3649805"/>
                <a:gd name="connsiteY4" fmla="*/ 793214 h 1112703"/>
                <a:gd name="connsiteX5" fmla="*/ 528810 w 3649805"/>
                <a:gd name="connsiteY5" fmla="*/ 804231 h 1112703"/>
                <a:gd name="connsiteX6" fmla="*/ 738130 w 3649805"/>
                <a:gd name="connsiteY6" fmla="*/ 793214 h 1112703"/>
                <a:gd name="connsiteX7" fmla="*/ 815248 w 3649805"/>
                <a:gd name="connsiteY7" fmla="*/ 771180 h 1112703"/>
                <a:gd name="connsiteX8" fmla="*/ 925417 w 3649805"/>
                <a:gd name="connsiteY8" fmla="*/ 738130 h 1112703"/>
                <a:gd name="connsiteX9" fmla="*/ 921934 w 3649805"/>
                <a:gd name="connsiteY9" fmla="*/ 739316 h 1112703"/>
                <a:gd name="connsiteX10" fmla="*/ 1013552 w 3649805"/>
                <a:gd name="connsiteY10" fmla="*/ 716096 h 1112703"/>
                <a:gd name="connsiteX11" fmla="*/ 1101687 w 3649805"/>
                <a:gd name="connsiteY11" fmla="*/ 672028 h 1112703"/>
                <a:gd name="connsiteX12" fmla="*/ 1134737 w 3649805"/>
                <a:gd name="connsiteY12" fmla="*/ 661012 h 1112703"/>
                <a:gd name="connsiteX13" fmla="*/ 1255923 w 3649805"/>
                <a:gd name="connsiteY13" fmla="*/ 594910 h 1112703"/>
                <a:gd name="connsiteX14" fmla="*/ 1421176 w 3649805"/>
                <a:gd name="connsiteY14" fmla="*/ 528809 h 1112703"/>
                <a:gd name="connsiteX15" fmla="*/ 1476260 w 3649805"/>
                <a:gd name="connsiteY15" fmla="*/ 517792 h 1112703"/>
                <a:gd name="connsiteX16" fmla="*/ 1542361 w 3649805"/>
                <a:gd name="connsiteY16" fmla="*/ 495759 h 1112703"/>
                <a:gd name="connsiteX17" fmla="*/ 1630496 w 3649805"/>
                <a:gd name="connsiteY17" fmla="*/ 484742 h 1112703"/>
                <a:gd name="connsiteX18" fmla="*/ 1707614 w 3649805"/>
                <a:gd name="connsiteY18" fmla="*/ 473725 h 1112703"/>
                <a:gd name="connsiteX19" fmla="*/ 2060154 w 3649805"/>
                <a:gd name="connsiteY19" fmla="*/ 484742 h 1112703"/>
                <a:gd name="connsiteX20" fmla="*/ 2137272 w 3649805"/>
                <a:gd name="connsiteY20" fmla="*/ 506775 h 1112703"/>
                <a:gd name="connsiteX21" fmla="*/ 2203373 w 3649805"/>
                <a:gd name="connsiteY21" fmla="*/ 528809 h 1112703"/>
                <a:gd name="connsiteX22" fmla="*/ 2368626 w 3649805"/>
                <a:gd name="connsiteY22" fmla="*/ 627961 h 1112703"/>
                <a:gd name="connsiteX23" fmla="*/ 2500829 w 3649805"/>
                <a:gd name="connsiteY23" fmla="*/ 727113 h 1112703"/>
                <a:gd name="connsiteX24" fmla="*/ 2588964 w 3649805"/>
                <a:gd name="connsiteY24" fmla="*/ 782197 h 1112703"/>
                <a:gd name="connsiteX25" fmla="*/ 2710149 w 3649805"/>
                <a:gd name="connsiteY25" fmla="*/ 859315 h 1112703"/>
                <a:gd name="connsiteX26" fmla="*/ 2787267 w 3649805"/>
                <a:gd name="connsiteY26" fmla="*/ 914400 h 1112703"/>
                <a:gd name="connsiteX27" fmla="*/ 2820318 w 3649805"/>
                <a:gd name="connsiteY27" fmla="*/ 925416 h 1112703"/>
                <a:gd name="connsiteX28" fmla="*/ 2875402 w 3649805"/>
                <a:gd name="connsiteY28" fmla="*/ 991518 h 1112703"/>
                <a:gd name="connsiteX29" fmla="*/ 2908453 w 3649805"/>
                <a:gd name="connsiteY29" fmla="*/ 1002534 h 1112703"/>
                <a:gd name="connsiteX30" fmla="*/ 3007605 w 3649805"/>
                <a:gd name="connsiteY30" fmla="*/ 1079653 h 1112703"/>
                <a:gd name="connsiteX31" fmla="*/ 3040655 w 3649805"/>
                <a:gd name="connsiteY31" fmla="*/ 1101686 h 1112703"/>
                <a:gd name="connsiteX32" fmla="*/ 3073706 w 3649805"/>
                <a:gd name="connsiteY32" fmla="*/ 1112703 h 1112703"/>
                <a:gd name="connsiteX33" fmla="*/ 3227942 w 3649805"/>
                <a:gd name="connsiteY33" fmla="*/ 1101686 h 1112703"/>
                <a:gd name="connsiteX34" fmla="*/ 3338111 w 3649805"/>
                <a:gd name="connsiteY34" fmla="*/ 1068636 h 1112703"/>
                <a:gd name="connsiteX35" fmla="*/ 3426246 w 3649805"/>
                <a:gd name="connsiteY35" fmla="*/ 1024568 h 1112703"/>
                <a:gd name="connsiteX36" fmla="*/ 3470313 w 3649805"/>
                <a:gd name="connsiteY36" fmla="*/ 991518 h 1112703"/>
                <a:gd name="connsiteX37" fmla="*/ 3503364 w 3649805"/>
                <a:gd name="connsiteY37" fmla="*/ 969484 h 1112703"/>
                <a:gd name="connsiteX38" fmla="*/ 3536414 w 3649805"/>
                <a:gd name="connsiteY38" fmla="*/ 936433 h 1112703"/>
                <a:gd name="connsiteX39" fmla="*/ 3547431 w 3649805"/>
                <a:gd name="connsiteY39" fmla="*/ 903383 h 1112703"/>
                <a:gd name="connsiteX40" fmla="*/ 3591499 w 3649805"/>
                <a:gd name="connsiteY40" fmla="*/ 837281 h 1112703"/>
                <a:gd name="connsiteX41" fmla="*/ 3602516 w 3649805"/>
                <a:gd name="connsiteY41" fmla="*/ 760163 h 1112703"/>
                <a:gd name="connsiteX42" fmla="*/ 3635566 w 3649805"/>
                <a:gd name="connsiteY42" fmla="*/ 672028 h 1112703"/>
                <a:gd name="connsiteX43" fmla="*/ 3635566 w 3649805"/>
                <a:gd name="connsiteY43" fmla="*/ 396607 h 1112703"/>
                <a:gd name="connsiteX44" fmla="*/ 3580482 w 3649805"/>
                <a:gd name="connsiteY44" fmla="*/ 297455 h 1112703"/>
                <a:gd name="connsiteX45" fmla="*/ 3558448 w 3649805"/>
                <a:gd name="connsiteY45" fmla="*/ 264404 h 1112703"/>
                <a:gd name="connsiteX46" fmla="*/ 3525398 w 3649805"/>
                <a:gd name="connsiteY46" fmla="*/ 242371 h 1112703"/>
                <a:gd name="connsiteX47" fmla="*/ 3481330 w 3649805"/>
                <a:gd name="connsiteY47" fmla="*/ 209320 h 1112703"/>
                <a:gd name="connsiteX48" fmla="*/ 3437263 w 3649805"/>
                <a:gd name="connsiteY48" fmla="*/ 187286 h 1112703"/>
                <a:gd name="connsiteX49" fmla="*/ 3338111 w 3649805"/>
                <a:gd name="connsiteY49" fmla="*/ 154236 h 1112703"/>
                <a:gd name="connsiteX50" fmla="*/ 3205908 w 3649805"/>
                <a:gd name="connsiteY50" fmla="*/ 143219 h 1112703"/>
                <a:gd name="connsiteX51" fmla="*/ 2952520 w 3649805"/>
                <a:gd name="connsiteY51" fmla="*/ 132202 h 1112703"/>
                <a:gd name="connsiteX52" fmla="*/ 2655065 w 3649805"/>
                <a:gd name="connsiteY52" fmla="*/ 110168 h 1112703"/>
                <a:gd name="connsiteX53" fmla="*/ 2588964 w 3649805"/>
                <a:gd name="connsiteY53" fmla="*/ 77118 h 1112703"/>
                <a:gd name="connsiteX54" fmla="*/ 2555913 w 3649805"/>
                <a:gd name="connsiteY54" fmla="*/ 55084 h 1112703"/>
                <a:gd name="connsiteX55" fmla="*/ 2522863 w 3649805"/>
                <a:gd name="connsiteY55" fmla="*/ 0 h 1112703"/>
                <a:gd name="connsiteX0" fmla="*/ 0 w 3649805"/>
                <a:gd name="connsiteY0" fmla="*/ 539826 h 1105162"/>
                <a:gd name="connsiteX1" fmla="*/ 110169 w 3649805"/>
                <a:gd name="connsiteY1" fmla="*/ 661012 h 1105162"/>
                <a:gd name="connsiteX2" fmla="*/ 176270 w 3649805"/>
                <a:gd name="connsiteY2" fmla="*/ 727113 h 1105162"/>
                <a:gd name="connsiteX3" fmla="*/ 275422 w 3649805"/>
                <a:gd name="connsiteY3" fmla="*/ 771180 h 1105162"/>
                <a:gd name="connsiteX4" fmla="*/ 363557 w 3649805"/>
                <a:gd name="connsiteY4" fmla="*/ 793214 h 1105162"/>
                <a:gd name="connsiteX5" fmla="*/ 528810 w 3649805"/>
                <a:gd name="connsiteY5" fmla="*/ 804231 h 1105162"/>
                <a:gd name="connsiteX6" fmla="*/ 738130 w 3649805"/>
                <a:gd name="connsiteY6" fmla="*/ 793214 h 1105162"/>
                <a:gd name="connsiteX7" fmla="*/ 815248 w 3649805"/>
                <a:gd name="connsiteY7" fmla="*/ 771180 h 1105162"/>
                <a:gd name="connsiteX8" fmla="*/ 925417 w 3649805"/>
                <a:gd name="connsiteY8" fmla="*/ 738130 h 1105162"/>
                <a:gd name="connsiteX9" fmla="*/ 921934 w 3649805"/>
                <a:gd name="connsiteY9" fmla="*/ 739316 h 1105162"/>
                <a:gd name="connsiteX10" fmla="*/ 1013552 w 3649805"/>
                <a:gd name="connsiteY10" fmla="*/ 716096 h 1105162"/>
                <a:gd name="connsiteX11" fmla="*/ 1101687 w 3649805"/>
                <a:gd name="connsiteY11" fmla="*/ 672028 h 1105162"/>
                <a:gd name="connsiteX12" fmla="*/ 1134737 w 3649805"/>
                <a:gd name="connsiteY12" fmla="*/ 661012 h 1105162"/>
                <a:gd name="connsiteX13" fmla="*/ 1255923 w 3649805"/>
                <a:gd name="connsiteY13" fmla="*/ 594910 h 1105162"/>
                <a:gd name="connsiteX14" fmla="*/ 1421176 w 3649805"/>
                <a:gd name="connsiteY14" fmla="*/ 528809 h 1105162"/>
                <a:gd name="connsiteX15" fmla="*/ 1476260 w 3649805"/>
                <a:gd name="connsiteY15" fmla="*/ 517792 h 1105162"/>
                <a:gd name="connsiteX16" fmla="*/ 1542361 w 3649805"/>
                <a:gd name="connsiteY16" fmla="*/ 495759 h 1105162"/>
                <a:gd name="connsiteX17" fmla="*/ 1630496 w 3649805"/>
                <a:gd name="connsiteY17" fmla="*/ 484742 h 1105162"/>
                <a:gd name="connsiteX18" fmla="*/ 1707614 w 3649805"/>
                <a:gd name="connsiteY18" fmla="*/ 473725 h 1105162"/>
                <a:gd name="connsiteX19" fmla="*/ 2060154 w 3649805"/>
                <a:gd name="connsiteY19" fmla="*/ 484742 h 1105162"/>
                <a:gd name="connsiteX20" fmla="*/ 2137272 w 3649805"/>
                <a:gd name="connsiteY20" fmla="*/ 506775 h 1105162"/>
                <a:gd name="connsiteX21" fmla="*/ 2203373 w 3649805"/>
                <a:gd name="connsiteY21" fmla="*/ 528809 h 1105162"/>
                <a:gd name="connsiteX22" fmla="*/ 2368626 w 3649805"/>
                <a:gd name="connsiteY22" fmla="*/ 627961 h 1105162"/>
                <a:gd name="connsiteX23" fmla="*/ 2500829 w 3649805"/>
                <a:gd name="connsiteY23" fmla="*/ 727113 h 1105162"/>
                <a:gd name="connsiteX24" fmla="*/ 2588964 w 3649805"/>
                <a:gd name="connsiteY24" fmla="*/ 782197 h 1105162"/>
                <a:gd name="connsiteX25" fmla="*/ 2710149 w 3649805"/>
                <a:gd name="connsiteY25" fmla="*/ 859315 h 1105162"/>
                <a:gd name="connsiteX26" fmla="*/ 2787267 w 3649805"/>
                <a:gd name="connsiteY26" fmla="*/ 914400 h 1105162"/>
                <a:gd name="connsiteX27" fmla="*/ 2820318 w 3649805"/>
                <a:gd name="connsiteY27" fmla="*/ 925416 h 1105162"/>
                <a:gd name="connsiteX28" fmla="*/ 2875402 w 3649805"/>
                <a:gd name="connsiteY28" fmla="*/ 991518 h 1105162"/>
                <a:gd name="connsiteX29" fmla="*/ 2908453 w 3649805"/>
                <a:gd name="connsiteY29" fmla="*/ 1002534 h 1105162"/>
                <a:gd name="connsiteX30" fmla="*/ 3007605 w 3649805"/>
                <a:gd name="connsiteY30" fmla="*/ 1079653 h 1105162"/>
                <a:gd name="connsiteX31" fmla="*/ 3040655 w 3649805"/>
                <a:gd name="connsiteY31" fmla="*/ 1101686 h 1105162"/>
                <a:gd name="connsiteX32" fmla="*/ 3227942 w 3649805"/>
                <a:gd name="connsiteY32" fmla="*/ 1101686 h 1105162"/>
                <a:gd name="connsiteX33" fmla="*/ 3338111 w 3649805"/>
                <a:gd name="connsiteY33" fmla="*/ 1068636 h 1105162"/>
                <a:gd name="connsiteX34" fmla="*/ 3426246 w 3649805"/>
                <a:gd name="connsiteY34" fmla="*/ 1024568 h 1105162"/>
                <a:gd name="connsiteX35" fmla="*/ 3470313 w 3649805"/>
                <a:gd name="connsiteY35" fmla="*/ 991518 h 1105162"/>
                <a:gd name="connsiteX36" fmla="*/ 3503364 w 3649805"/>
                <a:gd name="connsiteY36" fmla="*/ 969484 h 1105162"/>
                <a:gd name="connsiteX37" fmla="*/ 3536414 w 3649805"/>
                <a:gd name="connsiteY37" fmla="*/ 936433 h 1105162"/>
                <a:gd name="connsiteX38" fmla="*/ 3547431 w 3649805"/>
                <a:gd name="connsiteY38" fmla="*/ 903383 h 1105162"/>
                <a:gd name="connsiteX39" fmla="*/ 3591499 w 3649805"/>
                <a:gd name="connsiteY39" fmla="*/ 837281 h 1105162"/>
                <a:gd name="connsiteX40" fmla="*/ 3602516 w 3649805"/>
                <a:gd name="connsiteY40" fmla="*/ 760163 h 1105162"/>
                <a:gd name="connsiteX41" fmla="*/ 3635566 w 3649805"/>
                <a:gd name="connsiteY41" fmla="*/ 672028 h 1105162"/>
                <a:gd name="connsiteX42" fmla="*/ 3635566 w 3649805"/>
                <a:gd name="connsiteY42" fmla="*/ 396607 h 1105162"/>
                <a:gd name="connsiteX43" fmla="*/ 3580482 w 3649805"/>
                <a:gd name="connsiteY43" fmla="*/ 297455 h 1105162"/>
                <a:gd name="connsiteX44" fmla="*/ 3558448 w 3649805"/>
                <a:gd name="connsiteY44" fmla="*/ 264404 h 1105162"/>
                <a:gd name="connsiteX45" fmla="*/ 3525398 w 3649805"/>
                <a:gd name="connsiteY45" fmla="*/ 242371 h 1105162"/>
                <a:gd name="connsiteX46" fmla="*/ 3481330 w 3649805"/>
                <a:gd name="connsiteY46" fmla="*/ 209320 h 1105162"/>
                <a:gd name="connsiteX47" fmla="*/ 3437263 w 3649805"/>
                <a:gd name="connsiteY47" fmla="*/ 187286 h 1105162"/>
                <a:gd name="connsiteX48" fmla="*/ 3338111 w 3649805"/>
                <a:gd name="connsiteY48" fmla="*/ 154236 h 1105162"/>
                <a:gd name="connsiteX49" fmla="*/ 3205908 w 3649805"/>
                <a:gd name="connsiteY49" fmla="*/ 143219 h 1105162"/>
                <a:gd name="connsiteX50" fmla="*/ 2952520 w 3649805"/>
                <a:gd name="connsiteY50" fmla="*/ 132202 h 1105162"/>
                <a:gd name="connsiteX51" fmla="*/ 2655065 w 3649805"/>
                <a:gd name="connsiteY51" fmla="*/ 110168 h 1105162"/>
                <a:gd name="connsiteX52" fmla="*/ 2588964 w 3649805"/>
                <a:gd name="connsiteY52" fmla="*/ 77118 h 1105162"/>
                <a:gd name="connsiteX53" fmla="*/ 2555913 w 3649805"/>
                <a:gd name="connsiteY53" fmla="*/ 55084 h 1105162"/>
                <a:gd name="connsiteX54" fmla="*/ 2522863 w 3649805"/>
                <a:gd name="connsiteY54" fmla="*/ 0 h 1105162"/>
                <a:gd name="connsiteX0" fmla="*/ 0 w 3649805"/>
                <a:gd name="connsiteY0" fmla="*/ 539826 h 1105162"/>
                <a:gd name="connsiteX1" fmla="*/ 110169 w 3649805"/>
                <a:gd name="connsiteY1" fmla="*/ 661012 h 1105162"/>
                <a:gd name="connsiteX2" fmla="*/ 176270 w 3649805"/>
                <a:gd name="connsiteY2" fmla="*/ 727113 h 1105162"/>
                <a:gd name="connsiteX3" fmla="*/ 275422 w 3649805"/>
                <a:gd name="connsiteY3" fmla="*/ 771180 h 1105162"/>
                <a:gd name="connsiteX4" fmla="*/ 363557 w 3649805"/>
                <a:gd name="connsiteY4" fmla="*/ 793214 h 1105162"/>
                <a:gd name="connsiteX5" fmla="*/ 528810 w 3649805"/>
                <a:gd name="connsiteY5" fmla="*/ 804231 h 1105162"/>
                <a:gd name="connsiteX6" fmla="*/ 738130 w 3649805"/>
                <a:gd name="connsiteY6" fmla="*/ 793214 h 1105162"/>
                <a:gd name="connsiteX7" fmla="*/ 815248 w 3649805"/>
                <a:gd name="connsiteY7" fmla="*/ 771180 h 1105162"/>
                <a:gd name="connsiteX8" fmla="*/ 925417 w 3649805"/>
                <a:gd name="connsiteY8" fmla="*/ 738130 h 1105162"/>
                <a:gd name="connsiteX9" fmla="*/ 921934 w 3649805"/>
                <a:gd name="connsiteY9" fmla="*/ 739316 h 1105162"/>
                <a:gd name="connsiteX10" fmla="*/ 1013552 w 3649805"/>
                <a:gd name="connsiteY10" fmla="*/ 716096 h 1105162"/>
                <a:gd name="connsiteX11" fmla="*/ 1101687 w 3649805"/>
                <a:gd name="connsiteY11" fmla="*/ 672028 h 1105162"/>
                <a:gd name="connsiteX12" fmla="*/ 1134737 w 3649805"/>
                <a:gd name="connsiteY12" fmla="*/ 661012 h 1105162"/>
                <a:gd name="connsiteX13" fmla="*/ 1255923 w 3649805"/>
                <a:gd name="connsiteY13" fmla="*/ 594910 h 1105162"/>
                <a:gd name="connsiteX14" fmla="*/ 1421176 w 3649805"/>
                <a:gd name="connsiteY14" fmla="*/ 528809 h 1105162"/>
                <a:gd name="connsiteX15" fmla="*/ 1476260 w 3649805"/>
                <a:gd name="connsiteY15" fmla="*/ 517792 h 1105162"/>
                <a:gd name="connsiteX16" fmla="*/ 1542361 w 3649805"/>
                <a:gd name="connsiteY16" fmla="*/ 495759 h 1105162"/>
                <a:gd name="connsiteX17" fmla="*/ 1630496 w 3649805"/>
                <a:gd name="connsiteY17" fmla="*/ 484742 h 1105162"/>
                <a:gd name="connsiteX18" fmla="*/ 1707614 w 3649805"/>
                <a:gd name="connsiteY18" fmla="*/ 473725 h 1105162"/>
                <a:gd name="connsiteX19" fmla="*/ 2060154 w 3649805"/>
                <a:gd name="connsiteY19" fmla="*/ 484742 h 1105162"/>
                <a:gd name="connsiteX20" fmla="*/ 2137272 w 3649805"/>
                <a:gd name="connsiteY20" fmla="*/ 506775 h 1105162"/>
                <a:gd name="connsiteX21" fmla="*/ 2203373 w 3649805"/>
                <a:gd name="connsiteY21" fmla="*/ 528809 h 1105162"/>
                <a:gd name="connsiteX22" fmla="*/ 2368626 w 3649805"/>
                <a:gd name="connsiteY22" fmla="*/ 627961 h 1105162"/>
                <a:gd name="connsiteX23" fmla="*/ 2500829 w 3649805"/>
                <a:gd name="connsiteY23" fmla="*/ 727113 h 1105162"/>
                <a:gd name="connsiteX24" fmla="*/ 2588964 w 3649805"/>
                <a:gd name="connsiteY24" fmla="*/ 782197 h 1105162"/>
                <a:gd name="connsiteX25" fmla="*/ 2710149 w 3649805"/>
                <a:gd name="connsiteY25" fmla="*/ 859315 h 1105162"/>
                <a:gd name="connsiteX26" fmla="*/ 2787267 w 3649805"/>
                <a:gd name="connsiteY26" fmla="*/ 914400 h 1105162"/>
                <a:gd name="connsiteX27" fmla="*/ 2820318 w 3649805"/>
                <a:gd name="connsiteY27" fmla="*/ 925416 h 1105162"/>
                <a:gd name="connsiteX28" fmla="*/ 2875402 w 3649805"/>
                <a:gd name="connsiteY28" fmla="*/ 991518 h 1105162"/>
                <a:gd name="connsiteX29" fmla="*/ 2908453 w 3649805"/>
                <a:gd name="connsiteY29" fmla="*/ 1002534 h 1105162"/>
                <a:gd name="connsiteX30" fmla="*/ 3007605 w 3649805"/>
                <a:gd name="connsiteY30" fmla="*/ 1079653 h 1105162"/>
                <a:gd name="connsiteX31" fmla="*/ 3040655 w 3649805"/>
                <a:gd name="connsiteY31" fmla="*/ 1101686 h 1105162"/>
                <a:gd name="connsiteX32" fmla="*/ 3227942 w 3649805"/>
                <a:gd name="connsiteY32" fmla="*/ 1101686 h 1105162"/>
                <a:gd name="connsiteX33" fmla="*/ 3338111 w 3649805"/>
                <a:gd name="connsiteY33" fmla="*/ 1068636 h 1105162"/>
                <a:gd name="connsiteX34" fmla="*/ 3426246 w 3649805"/>
                <a:gd name="connsiteY34" fmla="*/ 1024568 h 1105162"/>
                <a:gd name="connsiteX35" fmla="*/ 3470313 w 3649805"/>
                <a:gd name="connsiteY35" fmla="*/ 991518 h 1105162"/>
                <a:gd name="connsiteX36" fmla="*/ 3503364 w 3649805"/>
                <a:gd name="connsiteY36" fmla="*/ 969484 h 1105162"/>
                <a:gd name="connsiteX37" fmla="*/ 3536414 w 3649805"/>
                <a:gd name="connsiteY37" fmla="*/ 936433 h 1105162"/>
                <a:gd name="connsiteX38" fmla="*/ 3547431 w 3649805"/>
                <a:gd name="connsiteY38" fmla="*/ 903383 h 1105162"/>
                <a:gd name="connsiteX39" fmla="*/ 3591499 w 3649805"/>
                <a:gd name="connsiteY39" fmla="*/ 837281 h 1105162"/>
                <a:gd name="connsiteX40" fmla="*/ 3635566 w 3649805"/>
                <a:gd name="connsiteY40" fmla="*/ 672028 h 1105162"/>
                <a:gd name="connsiteX41" fmla="*/ 3635566 w 3649805"/>
                <a:gd name="connsiteY41" fmla="*/ 396607 h 1105162"/>
                <a:gd name="connsiteX42" fmla="*/ 3580482 w 3649805"/>
                <a:gd name="connsiteY42" fmla="*/ 297455 h 1105162"/>
                <a:gd name="connsiteX43" fmla="*/ 3558448 w 3649805"/>
                <a:gd name="connsiteY43" fmla="*/ 264404 h 1105162"/>
                <a:gd name="connsiteX44" fmla="*/ 3525398 w 3649805"/>
                <a:gd name="connsiteY44" fmla="*/ 242371 h 1105162"/>
                <a:gd name="connsiteX45" fmla="*/ 3481330 w 3649805"/>
                <a:gd name="connsiteY45" fmla="*/ 209320 h 1105162"/>
                <a:gd name="connsiteX46" fmla="*/ 3437263 w 3649805"/>
                <a:gd name="connsiteY46" fmla="*/ 187286 h 1105162"/>
                <a:gd name="connsiteX47" fmla="*/ 3338111 w 3649805"/>
                <a:gd name="connsiteY47" fmla="*/ 154236 h 1105162"/>
                <a:gd name="connsiteX48" fmla="*/ 3205908 w 3649805"/>
                <a:gd name="connsiteY48" fmla="*/ 143219 h 1105162"/>
                <a:gd name="connsiteX49" fmla="*/ 2952520 w 3649805"/>
                <a:gd name="connsiteY49" fmla="*/ 132202 h 1105162"/>
                <a:gd name="connsiteX50" fmla="*/ 2655065 w 3649805"/>
                <a:gd name="connsiteY50" fmla="*/ 110168 h 1105162"/>
                <a:gd name="connsiteX51" fmla="*/ 2588964 w 3649805"/>
                <a:gd name="connsiteY51" fmla="*/ 77118 h 1105162"/>
                <a:gd name="connsiteX52" fmla="*/ 2555913 w 3649805"/>
                <a:gd name="connsiteY52" fmla="*/ 55084 h 1105162"/>
                <a:gd name="connsiteX53" fmla="*/ 2522863 w 3649805"/>
                <a:gd name="connsiteY53" fmla="*/ 0 h 1105162"/>
                <a:gd name="connsiteX0" fmla="*/ 0 w 3649805"/>
                <a:gd name="connsiteY0" fmla="*/ 539826 h 1105162"/>
                <a:gd name="connsiteX1" fmla="*/ 110169 w 3649805"/>
                <a:gd name="connsiteY1" fmla="*/ 661012 h 1105162"/>
                <a:gd name="connsiteX2" fmla="*/ 176270 w 3649805"/>
                <a:gd name="connsiteY2" fmla="*/ 727113 h 1105162"/>
                <a:gd name="connsiteX3" fmla="*/ 275422 w 3649805"/>
                <a:gd name="connsiteY3" fmla="*/ 771180 h 1105162"/>
                <a:gd name="connsiteX4" fmla="*/ 363557 w 3649805"/>
                <a:gd name="connsiteY4" fmla="*/ 793214 h 1105162"/>
                <a:gd name="connsiteX5" fmla="*/ 528810 w 3649805"/>
                <a:gd name="connsiteY5" fmla="*/ 804231 h 1105162"/>
                <a:gd name="connsiteX6" fmla="*/ 738130 w 3649805"/>
                <a:gd name="connsiteY6" fmla="*/ 793214 h 1105162"/>
                <a:gd name="connsiteX7" fmla="*/ 815248 w 3649805"/>
                <a:gd name="connsiteY7" fmla="*/ 771180 h 1105162"/>
                <a:gd name="connsiteX8" fmla="*/ 925417 w 3649805"/>
                <a:gd name="connsiteY8" fmla="*/ 738130 h 1105162"/>
                <a:gd name="connsiteX9" fmla="*/ 921934 w 3649805"/>
                <a:gd name="connsiteY9" fmla="*/ 739316 h 1105162"/>
                <a:gd name="connsiteX10" fmla="*/ 1013552 w 3649805"/>
                <a:gd name="connsiteY10" fmla="*/ 716096 h 1105162"/>
                <a:gd name="connsiteX11" fmla="*/ 1101687 w 3649805"/>
                <a:gd name="connsiteY11" fmla="*/ 672028 h 1105162"/>
                <a:gd name="connsiteX12" fmla="*/ 1134737 w 3649805"/>
                <a:gd name="connsiteY12" fmla="*/ 661012 h 1105162"/>
                <a:gd name="connsiteX13" fmla="*/ 1255923 w 3649805"/>
                <a:gd name="connsiteY13" fmla="*/ 594910 h 1105162"/>
                <a:gd name="connsiteX14" fmla="*/ 1421176 w 3649805"/>
                <a:gd name="connsiteY14" fmla="*/ 528809 h 1105162"/>
                <a:gd name="connsiteX15" fmla="*/ 1476260 w 3649805"/>
                <a:gd name="connsiteY15" fmla="*/ 517792 h 1105162"/>
                <a:gd name="connsiteX16" fmla="*/ 1542361 w 3649805"/>
                <a:gd name="connsiteY16" fmla="*/ 495759 h 1105162"/>
                <a:gd name="connsiteX17" fmla="*/ 1630496 w 3649805"/>
                <a:gd name="connsiteY17" fmla="*/ 484742 h 1105162"/>
                <a:gd name="connsiteX18" fmla="*/ 1848808 w 3649805"/>
                <a:gd name="connsiteY18" fmla="*/ 487172 h 1105162"/>
                <a:gd name="connsiteX19" fmla="*/ 2060154 w 3649805"/>
                <a:gd name="connsiteY19" fmla="*/ 484742 h 1105162"/>
                <a:gd name="connsiteX20" fmla="*/ 2137272 w 3649805"/>
                <a:gd name="connsiteY20" fmla="*/ 506775 h 1105162"/>
                <a:gd name="connsiteX21" fmla="*/ 2203373 w 3649805"/>
                <a:gd name="connsiteY21" fmla="*/ 528809 h 1105162"/>
                <a:gd name="connsiteX22" fmla="*/ 2368626 w 3649805"/>
                <a:gd name="connsiteY22" fmla="*/ 627961 h 1105162"/>
                <a:gd name="connsiteX23" fmla="*/ 2500829 w 3649805"/>
                <a:gd name="connsiteY23" fmla="*/ 727113 h 1105162"/>
                <a:gd name="connsiteX24" fmla="*/ 2588964 w 3649805"/>
                <a:gd name="connsiteY24" fmla="*/ 782197 h 1105162"/>
                <a:gd name="connsiteX25" fmla="*/ 2710149 w 3649805"/>
                <a:gd name="connsiteY25" fmla="*/ 859315 h 1105162"/>
                <a:gd name="connsiteX26" fmla="*/ 2787267 w 3649805"/>
                <a:gd name="connsiteY26" fmla="*/ 914400 h 1105162"/>
                <a:gd name="connsiteX27" fmla="*/ 2820318 w 3649805"/>
                <a:gd name="connsiteY27" fmla="*/ 925416 h 1105162"/>
                <a:gd name="connsiteX28" fmla="*/ 2875402 w 3649805"/>
                <a:gd name="connsiteY28" fmla="*/ 991518 h 1105162"/>
                <a:gd name="connsiteX29" fmla="*/ 2908453 w 3649805"/>
                <a:gd name="connsiteY29" fmla="*/ 1002534 h 1105162"/>
                <a:gd name="connsiteX30" fmla="*/ 3007605 w 3649805"/>
                <a:gd name="connsiteY30" fmla="*/ 1079653 h 1105162"/>
                <a:gd name="connsiteX31" fmla="*/ 3040655 w 3649805"/>
                <a:gd name="connsiteY31" fmla="*/ 1101686 h 1105162"/>
                <a:gd name="connsiteX32" fmla="*/ 3227942 w 3649805"/>
                <a:gd name="connsiteY32" fmla="*/ 1101686 h 1105162"/>
                <a:gd name="connsiteX33" fmla="*/ 3338111 w 3649805"/>
                <a:gd name="connsiteY33" fmla="*/ 1068636 h 1105162"/>
                <a:gd name="connsiteX34" fmla="*/ 3426246 w 3649805"/>
                <a:gd name="connsiteY34" fmla="*/ 1024568 h 1105162"/>
                <a:gd name="connsiteX35" fmla="*/ 3470313 w 3649805"/>
                <a:gd name="connsiteY35" fmla="*/ 991518 h 1105162"/>
                <a:gd name="connsiteX36" fmla="*/ 3503364 w 3649805"/>
                <a:gd name="connsiteY36" fmla="*/ 969484 h 1105162"/>
                <a:gd name="connsiteX37" fmla="*/ 3536414 w 3649805"/>
                <a:gd name="connsiteY37" fmla="*/ 936433 h 1105162"/>
                <a:gd name="connsiteX38" fmla="*/ 3547431 w 3649805"/>
                <a:gd name="connsiteY38" fmla="*/ 903383 h 1105162"/>
                <a:gd name="connsiteX39" fmla="*/ 3591499 w 3649805"/>
                <a:gd name="connsiteY39" fmla="*/ 837281 h 1105162"/>
                <a:gd name="connsiteX40" fmla="*/ 3635566 w 3649805"/>
                <a:gd name="connsiteY40" fmla="*/ 672028 h 1105162"/>
                <a:gd name="connsiteX41" fmla="*/ 3635566 w 3649805"/>
                <a:gd name="connsiteY41" fmla="*/ 396607 h 1105162"/>
                <a:gd name="connsiteX42" fmla="*/ 3580482 w 3649805"/>
                <a:gd name="connsiteY42" fmla="*/ 297455 h 1105162"/>
                <a:gd name="connsiteX43" fmla="*/ 3558448 w 3649805"/>
                <a:gd name="connsiteY43" fmla="*/ 264404 h 1105162"/>
                <a:gd name="connsiteX44" fmla="*/ 3525398 w 3649805"/>
                <a:gd name="connsiteY44" fmla="*/ 242371 h 1105162"/>
                <a:gd name="connsiteX45" fmla="*/ 3481330 w 3649805"/>
                <a:gd name="connsiteY45" fmla="*/ 209320 h 1105162"/>
                <a:gd name="connsiteX46" fmla="*/ 3437263 w 3649805"/>
                <a:gd name="connsiteY46" fmla="*/ 187286 h 1105162"/>
                <a:gd name="connsiteX47" fmla="*/ 3338111 w 3649805"/>
                <a:gd name="connsiteY47" fmla="*/ 154236 h 1105162"/>
                <a:gd name="connsiteX48" fmla="*/ 3205908 w 3649805"/>
                <a:gd name="connsiteY48" fmla="*/ 143219 h 1105162"/>
                <a:gd name="connsiteX49" fmla="*/ 2952520 w 3649805"/>
                <a:gd name="connsiteY49" fmla="*/ 132202 h 1105162"/>
                <a:gd name="connsiteX50" fmla="*/ 2655065 w 3649805"/>
                <a:gd name="connsiteY50" fmla="*/ 110168 h 1105162"/>
                <a:gd name="connsiteX51" fmla="*/ 2588964 w 3649805"/>
                <a:gd name="connsiteY51" fmla="*/ 77118 h 1105162"/>
                <a:gd name="connsiteX52" fmla="*/ 2555913 w 3649805"/>
                <a:gd name="connsiteY52" fmla="*/ 55084 h 1105162"/>
                <a:gd name="connsiteX53" fmla="*/ 2522863 w 3649805"/>
                <a:gd name="connsiteY53" fmla="*/ 0 h 1105162"/>
                <a:gd name="connsiteX0" fmla="*/ 0 w 3649805"/>
                <a:gd name="connsiteY0" fmla="*/ 539826 h 1105162"/>
                <a:gd name="connsiteX1" fmla="*/ 110169 w 3649805"/>
                <a:gd name="connsiteY1" fmla="*/ 661012 h 1105162"/>
                <a:gd name="connsiteX2" fmla="*/ 176270 w 3649805"/>
                <a:gd name="connsiteY2" fmla="*/ 727113 h 1105162"/>
                <a:gd name="connsiteX3" fmla="*/ 275422 w 3649805"/>
                <a:gd name="connsiteY3" fmla="*/ 771180 h 1105162"/>
                <a:gd name="connsiteX4" fmla="*/ 363557 w 3649805"/>
                <a:gd name="connsiteY4" fmla="*/ 793214 h 1105162"/>
                <a:gd name="connsiteX5" fmla="*/ 528810 w 3649805"/>
                <a:gd name="connsiteY5" fmla="*/ 804231 h 1105162"/>
                <a:gd name="connsiteX6" fmla="*/ 738130 w 3649805"/>
                <a:gd name="connsiteY6" fmla="*/ 793214 h 1105162"/>
                <a:gd name="connsiteX7" fmla="*/ 815248 w 3649805"/>
                <a:gd name="connsiteY7" fmla="*/ 771180 h 1105162"/>
                <a:gd name="connsiteX8" fmla="*/ 925417 w 3649805"/>
                <a:gd name="connsiteY8" fmla="*/ 738130 h 1105162"/>
                <a:gd name="connsiteX9" fmla="*/ 921934 w 3649805"/>
                <a:gd name="connsiteY9" fmla="*/ 739316 h 1105162"/>
                <a:gd name="connsiteX10" fmla="*/ 1013552 w 3649805"/>
                <a:gd name="connsiteY10" fmla="*/ 716096 h 1105162"/>
                <a:gd name="connsiteX11" fmla="*/ 1101687 w 3649805"/>
                <a:gd name="connsiteY11" fmla="*/ 672028 h 1105162"/>
                <a:gd name="connsiteX12" fmla="*/ 1134737 w 3649805"/>
                <a:gd name="connsiteY12" fmla="*/ 661012 h 1105162"/>
                <a:gd name="connsiteX13" fmla="*/ 1255923 w 3649805"/>
                <a:gd name="connsiteY13" fmla="*/ 594910 h 1105162"/>
                <a:gd name="connsiteX14" fmla="*/ 1421176 w 3649805"/>
                <a:gd name="connsiteY14" fmla="*/ 528809 h 1105162"/>
                <a:gd name="connsiteX15" fmla="*/ 1476260 w 3649805"/>
                <a:gd name="connsiteY15" fmla="*/ 517792 h 1105162"/>
                <a:gd name="connsiteX16" fmla="*/ 1542361 w 3649805"/>
                <a:gd name="connsiteY16" fmla="*/ 495759 h 1105162"/>
                <a:gd name="connsiteX17" fmla="*/ 1630496 w 3649805"/>
                <a:gd name="connsiteY17" fmla="*/ 484742 h 1105162"/>
                <a:gd name="connsiteX18" fmla="*/ 1835361 w 3649805"/>
                <a:gd name="connsiteY18" fmla="*/ 453554 h 1105162"/>
                <a:gd name="connsiteX19" fmla="*/ 2060154 w 3649805"/>
                <a:gd name="connsiteY19" fmla="*/ 484742 h 1105162"/>
                <a:gd name="connsiteX20" fmla="*/ 2137272 w 3649805"/>
                <a:gd name="connsiteY20" fmla="*/ 506775 h 1105162"/>
                <a:gd name="connsiteX21" fmla="*/ 2203373 w 3649805"/>
                <a:gd name="connsiteY21" fmla="*/ 528809 h 1105162"/>
                <a:gd name="connsiteX22" fmla="*/ 2368626 w 3649805"/>
                <a:gd name="connsiteY22" fmla="*/ 627961 h 1105162"/>
                <a:gd name="connsiteX23" fmla="*/ 2500829 w 3649805"/>
                <a:gd name="connsiteY23" fmla="*/ 727113 h 1105162"/>
                <a:gd name="connsiteX24" fmla="*/ 2588964 w 3649805"/>
                <a:gd name="connsiteY24" fmla="*/ 782197 h 1105162"/>
                <a:gd name="connsiteX25" fmla="*/ 2710149 w 3649805"/>
                <a:gd name="connsiteY25" fmla="*/ 859315 h 1105162"/>
                <a:gd name="connsiteX26" fmla="*/ 2787267 w 3649805"/>
                <a:gd name="connsiteY26" fmla="*/ 914400 h 1105162"/>
                <a:gd name="connsiteX27" fmla="*/ 2820318 w 3649805"/>
                <a:gd name="connsiteY27" fmla="*/ 925416 h 1105162"/>
                <a:gd name="connsiteX28" fmla="*/ 2875402 w 3649805"/>
                <a:gd name="connsiteY28" fmla="*/ 991518 h 1105162"/>
                <a:gd name="connsiteX29" fmla="*/ 2908453 w 3649805"/>
                <a:gd name="connsiteY29" fmla="*/ 1002534 h 1105162"/>
                <a:gd name="connsiteX30" fmla="*/ 3007605 w 3649805"/>
                <a:gd name="connsiteY30" fmla="*/ 1079653 h 1105162"/>
                <a:gd name="connsiteX31" fmla="*/ 3040655 w 3649805"/>
                <a:gd name="connsiteY31" fmla="*/ 1101686 h 1105162"/>
                <a:gd name="connsiteX32" fmla="*/ 3227942 w 3649805"/>
                <a:gd name="connsiteY32" fmla="*/ 1101686 h 1105162"/>
                <a:gd name="connsiteX33" fmla="*/ 3338111 w 3649805"/>
                <a:gd name="connsiteY33" fmla="*/ 1068636 h 1105162"/>
                <a:gd name="connsiteX34" fmla="*/ 3426246 w 3649805"/>
                <a:gd name="connsiteY34" fmla="*/ 1024568 h 1105162"/>
                <a:gd name="connsiteX35" fmla="*/ 3470313 w 3649805"/>
                <a:gd name="connsiteY35" fmla="*/ 991518 h 1105162"/>
                <a:gd name="connsiteX36" fmla="*/ 3503364 w 3649805"/>
                <a:gd name="connsiteY36" fmla="*/ 969484 h 1105162"/>
                <a:gd name="connsiteX37" fmla="*/ 3536414 w 3649805"/>
                <a:gd name="connsiteY37" fmla="*/ 936433 h 1105162"/>
                <a:gd name="connsiteX38" fmla="*/ 3547431 w 3649805"/>
                <a:gd name="connsiteY38" fmla="*/ 903383 h 1105162"/>
                <a:gd name="connsiteX39" fmla="*/ 3591499 w 3649805"/>
                <a:gd name="connsiteY39" fmla="*/ 837281 h 1105162"/>
                <a:gd name="connsiteX40" fmla="*/ 3635566 w 3649805"/>
                <a:gd name="connsiteY40" fmla="*/ 672028 h 1105162"/>
                <a:gd name="connsiteX41" fmla="*/ 3635566 w 3649805"/>
                <a:gd name="connsiteY41" fmla="*/ 396607 h 1105162"/>
                <a:gd name="connsiteX42" fmla="*/ 3580482 w 3649805"/>
                <a:gd name="connsiteY42" fmla="*/ 297455 h 1105162"/>
                <a:gd name="connsiteX43" fmla="*/ 3558448 w 3649805"/>
                <a:gd name="connsiteY43" fmla="*/ 264404 h 1105162"/>
                <a:gd name="connsiteX44" fmla="*/ 3525398 w 3649805"/>
                <a:gd name="connsiteY44" fmla="*/ 242371 h 1105162"/>
                <a:gd name="connsiteX45" fmla="*/ 3481330 w 3649805"/>
                <a:gd name="connsiteY45" fmla="*/ 209320 h 1105162"/>
                <a:gd name="connsiteX46" fmla="*/ 3437263 w 3649805"/>
                <a:gd name="connsiteY46" fmla="*/ 187286 h 1105162"/>
                <a:gd name="connsiteX47" fmla="*/ 3338111 w 3649805"/>
                <a:gd name="connsiteY47" fmla="*/ 154236 h 1105162"/>
                <a:gd name="connsiteX48" fmla="*/ 3205908 w 3649805"/>
                <a:gd name="connsiteY48" fmla="*/ 143219 h 1105162"/>
                <a:gd name="connsiteX49" fmla="*/ 2952520 w 3649805"/>
                <a:gd name="connsiteY49" fmla="*/ 132202 h 1105162"/>
                <a:gd name="connsiteX50" fmla="*/ 2655065 w 3649805"/>
                <a:gd name="connsiteY50" fmla="*/ 110168 h 1105162"/>
                <a:gd name="connsiteX51" fmla="*/ 2588964 w 3649805"/>
                <a:gd name="connsiteY51" fmla="*/ 77118 h 1105162"/>
                <a:gd name="connsiteX52" fmla="*/ 2555913 w 3649805"/>
                <a:gd name="connsiteY52" fmla="*/ 55084 h 1105162"/>
                <a:gd name="connsiteX53" fmla="*/ 2522863 w 3649805"/>
                <a:gd name="connsiteY53" fmla="*/ 0 h 1105162"/>
                <a:gd name="connsiteX0" fmla="*/ 0 w 3649805"/>
                <a:gd name="connsiteY0" fmla="*/ 539826 h 1105162"/>
                <a:gd name="connsiteX1" fmla="*/ 110169 w 3649805"/>
                <a:gd name="connsiteY1" fmla="*/ 661012 h 1105162"/>
                <a:gd name="connsiteX2" fmla="*/ 176270 w 3649805"/>
                <a:gd name="connsiteY2" fmla="*/ 727113 h 1105162"/>
                <a:gd name="connsiteX3" fmla="*/ 275422 w 3649805"/>
                <a:gd name="connsiteY3" fmla="*/ 771180 h 1105162"/>
                <a:gd name="connsiteX4" fmla="*/ 363557 w 3649805"/>
                <a:gd name="connsiteY4" fmla="*/ 793214 h 1105162"/>
                <a:gd name="connsiteX5" fmla="*/ 528810 w 3649805"/>
                <a:gd name="connsiteY5" fmla="*/ 804231 h 1105162"/>
                <a:gd name="connsiteX6" fmla="*/ 738130 w 3649805"/>
                <a:gd name="connsiteY6" fmla="*/ 793214 h 1105162"/>
                <a:gd name="connsiteX7" fmla="*/ 815248 w 3649805"/>
                <a:gd name="connsiteY7" fmla="*/ 771180 h 1105162"/>
                <a:gd name="connsiteX8" fmla="*/ 925417 w 3649805"/>
                <a:gd name="connsiteY8" fmla="*/ 738130 h 1105162"/>
                <a:gd name="connsiteX9" fmla="*/ 921934 w 3649805"/>
                <a:gd name="connsiteY9" fmla="*/ 739316 h 1105162"/>
                <a:gd name="connsiteX10" fmla="*/ 1013552 w 3649805"/>
                <a:gd name="connsiteY10" fmla="*/ 716096 h 1105162"/>
                <a:gd name="connsiteX11" fmla="*/ 1101687 w 3649805"/>
                <a:gd name="connsiteY11" fmla="*/ 672028 h 1105162"/>
                <a:gd name="connsiteX12" fmla="*/ 1134737 w 3649805"/>
                <a:gd name="connsiteY12" fmla="*/ 661012 h 1105162"/>
                <a:gd name="connsiteX13" fmla="*/ 1255923 w 3649805"/>
                <a:gd name="connsiteY13" fmla="*/ 594910 h 1105162"/>
                <a:gd name="connsiteX14" fmla="*/ 1421176 w 3649805"/>
                <a:gd name="connsiteY14" fmla="*/ 528809 h 1105162"/>
                <a:gd name="connsiteX15" fmla="*/ 1542361 w 3649805"/>
                <a:gd name="connsiteY15" fmla="*/ 495759 h 1105162"/>
                <a:gd name="connsiteX16" fmla="*/ 1630496 w 3649805"/>
                <a:gd name="connsiteY16" fmla="*/ 484742 h 1105162"/>
                <a:gd name="connsiteX17" fmla="*/ 1835361 w 3649805"/>
                <a:gd name="connsiteY17" fmla="*/ 453554 h 1105162"/>
                <a:gd name="connsiteX18" fmla="*/ 2060154 w 3649805"/>
                <a:gd name="connsiteY18" fmla="*/ 484742 h 1105162"/>
                <a:gd name="connsiteX19" fmla="*/ 2137272 w 3649805"/>
                <a:gd name="connsiteY19" fmla="*/ 506775 h 1105162"/>
                <a:gd name="connsiteX20" fmla="*/ 2203373 w 3649805"/>
                <a:gd name="connsiteY20" fmla="*/ 528809 h 1105162"/>
                <a:gd name="connsiteX21" fmla="*/ 2368626 w 3649805"/>
                <a:gd name="connsiteY21" fmla="*/ 627961 h 1105162"/>
                <a:gd name="connsiteX22" fmla="*/ 2500829 w 3649805"/>
                <a:gd name="connsiteY22" fmla="*/ 727113 h 1105162"/>
                <a:gd name="connsiteX23" fmla="*/ 2588964 w 3649805"/>
                <a:gd name="connsiteY23" fmla="*/ 782197 h 1105162"/>
                <a:gd name="connsiteX24" fmla="*/ 2710149 w 3649805"/>
                <a:gd name="connsiteY24" fmla="*/ 859315 h 1105162"/>
                <a:gd name="connsiteX25" fmla="*/ 2787267 w 3649805"/>
                <a:gd name="connsiteY25" fmla="*/ 914400 h 1105162"/>
                <a:gd name="connsiteX26" fmla="*/ 2820318 w 3649805"/>
                <a:gd name="connsiteY26" fmla="*/ 925416 h 1105162"/>
                <a:gd name="connsiteX27" fmla="*/ 2875402 w 3649805"/>
                <a:gd name="connsiteY27" fmla="*/ 991518 h 1105162"/>
                <a:gd name="connsiteX28" fmla="*/ 2908453 w 3649805"/>
                <a:gd name="connsiteY28" fmla="*/ 1002534 h 1105162"/>
                <a:gd name="connsiteX29" fmla="*/ 3007605 w 3649805"/>
                <a:gd name="connsiteY29" fmla="*/ 1079653 h 1105162"/>
                <a:gd name="connsiteX30" fmla="*/ 3040655 w 3649805"/>
                <a:gd name="connsiteY30" fmla="*/ 1101686 h 1105162"/>
                <a:gd name="connsiteX31" fmla="*/ 3227942 w 3649805"/>
                <a:gd name="connsiteY31" fmla="*/ 1101686 h 1105162"/>
                <a:gd name="connsiteX32" fmla="*/ 3338111 w 3649805"/>
                <a:gd name="connsiteY32" fmla="*/ 1068636 h 1105162"/>
                <a:gd name="connsiteX33" fmla="*/ 3426246 w 3649805"/>
                <a:gd name="connsiteY33" fmla="*/ 1024568 h 1105162"/>
                <a:gd name="connsiteX34" fmla="*/ 3470313 w 3649805"/>
                <a:gd name="connsiteY34" fmla="*/ 991518 h 1105162"/>
                <a:gd name="connsiteX35" fmla="*/ 3503364 w 3649805"/>
                <a:gd name="connsiteY35" fmla="*/ 969484 h 1105162"/>
                <a:gd name="connsiteX36" fmla="*/ 3536414 w 3649805"/>
                <a:gd name="connsiteY36" fmla="*/ 936433 h 1105162"/>
                <a:gd name="connsiteX37" fmla="*/ 3547431 w 3649805"/>
                <a:gd name="connsiteY37" fmla="*/ 903383 h 1105162"/>
                <a:gd name="connsiteX38" fmla="*/ 3591499 w 3649805"/>
                <a:gd name="connsiteY38" fmla="*/ 837281 h 1105162"/>
                <a:gd name="connsiteX39" fmla="*/ 3635566 w 3649805"/>
                <a:gd name="connsiteY39" fmla="*/ 672028 h 1105162"/>
                <a:gd name="connsiteX40" fmla="*/ 3635566 w 3649805"/>
                <a:gd name="connsiteY40" fmla="*/ 396607 h 1105162"/>
                <a:gd name="connsiteX41" fmla="*/ 3580482 w 3649805"/>
                <a:gd name="connsiteY41" fmla="*/ 297455 h 1105162"/>
                <a:gd name="connsiteX42" fmla="*/ 3558448 w 3649805"/>
                <a:gd name="connsiteY42" fmla="*/ 264404 h 1105162"/>
                <a:gd name="connsiteX43" fmla="*/ 3525398 w 3649805"/>
                <a:gd name="connsiteY43" fmla="*/ 242371 h 1105162"/>
                <a:gd name="connsiteX44" fmla="*/ 3481330 w 3649805"/>
                <a:gd name="connsiteY44" fmla="*/ 209320 h 1105162"/>
                <a:gd name="connsiteX45" fmla="*/ 3437263 w 3649805"/>
                <a:gd name="connsiteY45" fmla="*/ 187286 h 1105162"/>
                <a:gd name="connsiteX46" fmla="*/ 3338111 w 3649805"/>
                <a:gd name="connsiteY46" fmla="*/ 154236 h 1105162"/>
                <a:gd name="connsiteX47" fmla="*/ 3205908 w 3649805"/>
                <a:gd name="connsiteY47" fmla="*/ 143219 h 1105162"/>
                <a:gd name="connsiteX48" fmla="*/ 2952520 w 3649805"/>
                <a:gd name="connsiteY48" fmla="*/ 132202 h 1105162"/>
                <a:gd name="connsiteX49" fmla="*/ 2655065 w 3649805"/>
                <a:gd name="connsiteY49" fmla="*/ 110168 h 1105162"/>
                <a:gd name="connsiteX50" fmla="*/ 2588964 w 3649805"/>
                <a:gd name="connsiteY50" fmla="*/ 77118 h 1105162"/>
                <a:gd name="connsiteX51" fmla="*/ 2555913 w 3649805"/>
                <a:gd name="connsiteY51" fmla="*/ 55084 h 1105162"/>
                <a:gd name="connsiteX52" fmla="*/ 2522863 w 3649805"/>
                <a:gd name="connsiteY52" fmla="*/ 0 h 1105162"/>
                <a:gd name="connsiteX0" fmla="*/ 0 w 3649805"/>
                <a:gd name="connsiteY0" fmla="*/ 539826 h 1105162"/>
                <a:gd name="connsiteX1" fmla="*/ 110169 w 3649805"/>
                <a:gd name="connsiteY1" fmla="*/ 661012 h 1105162"/>
                <a:gd name="connsiteX2" fmla="*/ 176270 w 3649805"/>
                <a:gd name="connsiteY2" fmla="*/ 727113 h 1105162"/>
                <a:gd name="connsiteX3" fmla="*/ 275422 w 3649805"/>
                <a:gd name="connsiteY3" fmla="*/ 771180 h 1105162"/>
                <a:gd name="connsiteX4" fmla="*/ 363557 w 3649805"/>
                <a:gd name="connsiteY4" fmla="*/ 793214 h 1105162"/>
                <a:gd name="connsiteX5" fmla="*/ 528810 w 3649805"/>
                <a:gd name="connsiteY5" fmla="*/ 804231 h 1105162"/>
                <a:gd name="connsiteX6" fmla="*/ 738130 w 3649805"/>
                <a:gd name="connsiteY6" fmla="*/ 793214 h 1105162"/>
                <a:gd name="connsiteX7" fmla="*/ 815248 w 3649805"/>
                <a:gd name="connsiteY7" fmla="*/ 771180 h 1105162"/>
                <a:gd name="connsiteX8" fmla="*/ 925417 w 3649805"/>
                <a:gd name="connsiteY8" fmla="*/ 738130 h 1105162"/>
                <a:gd name="connsiteX9" fmla="*/ 921934 w 3649805"/>
                <a:gd name="connsiteY9" fmla="*/ 739316 h 1105162"/>
                <a:gd name="connsiteX10" fmla="*/ 1013552 w 3649805"/>
                <a:gd name="connsiteY10" fmla="*/ 716096 h 1105162"/>
                <a:gd name="connsiteX11" fmla="*/ 1101687 w 3649805"/>
                <a:gd name="connsiteY11" fmla="*/ 672028 h 1105162"/>
                <a:gd name="connsiteX12" fmla="*/ 1134737 w 3649805"/>
                <a:gd name="connsiteY12" fmla="*/ 661012 h 1105162"/>
                <a:gd name="connsiteX13" fmla="*/ 1255923 w 3649805"/>
                <a:gd name="connsiteY13" fmla="*/ 594910 h 1105162"/>
                <a:gd name="connsiteX14" fmla="*/ 1421176 w 3649805"/>
                <a:gd name="connsiteY14" fmla="*/ 528809 h 1105162"/>
                <a:gd name="connsiteX15" fmla="*/ 1542361 w 3649805"/>
                <a:gd name="connsiteY15" fmla="*/ 495759 h 1105162"/>
                <a:gd name="connsiteX16" fmla="*/ 1835361 w 3649805"/>
                <a:gd name="connsiteY16" fmla="*/ 453554 h 1105162"/>
                <a:gd name="connsiteX17" fmla="*/ 2060154 w 3649805"/>
                <a:gd name="connsiteY17" fmla="*/ 484742 h 1105162"/>
                <a:gd name="connsiteX18" fmla="*/ 2137272 w 3649805"/>
                <a:gd name="connsiteY18" fmla="*/ 506775 h 1105162"/>
                <a:gd name="connsiteX19" fmla="*/ 2203373 w 3649805"/>
                <a:gd name="connsiteY19" fmla="*/ 528809 h 1105162"/>
                <a:gd name="connsiteX20" fmla="*/ 2368626 w 3649805"/>
                <a:gd name="connsiteY20" fmla="*/ 627961 h 1105162"/>
                <a:gd name="connsiteX21" fmla="*/ 2500829 w 3649805"/>
                <a:gd name="connsiteY21" fmla="*/ 727113 h 1105162"/>
                <a:gd name="connsiteX22" fmla="*/ 2588964 w 3649805"/>
                <a:gd name="connsiteY22" fmla="*/ 782197 h 1105162"/>
                <a:gd name="connsiteX23" fmla="*/ 2710149 w 3649805"/>
                <a:gd name="connsiteY23" fmla="*/ 859315 h 1105162"/>
                <a:gd name="connsiteX24" fmla="*/ 2787267 w 3649805"/>
                <a:gd name="connsiteY24" fmla="*/ 914400 h 1105162"/>
                <a:gd name="connsiteX25" fmla="*/ 2820318 w 3649805"/>
                <a:gd name="connsiteY25" fmla="*/ 925416 h 1105162"/>
                <a:gd name="connsiteX26" fmla="*/ 2875402 w 3649805"/>
                <a:gd name="connsiteY26" fmla="*/ 991518 h 1105162"/>
                <a:gd name="connsiteX27" fmla="*/ 2908453 w 3649805"/>
                <a:gd name="connsiteY27" fmla="*/ 1002534 h 1105162"/>
                <a:gd name="connsiteX28" fmla="*/ 3007605 w 3649805"/>
                <a:gd name="connsiteY28" fmla="*/ 1079653 h 1105162"/>
                <a:gd name="connsiteX29" fmla="*/ 3040655 w 3649805"/>
                <a:gd name="connsiteY29" fmla="*/ 1101686 h 1105162"/>
                <a:gd name="connsiteX30" fmla="*/ 3227942 w 3649805"/>
                <a:gd name="connsiteY30" fmla="*/ 1101686 h 1105162"/>
                <a:gd name="connsiteX31" fmla="*/ 3338111 w 3649805"/>
                <a:gd name="connsiteY31" fmla="*/ 1068636 h 1105162"/>
                <a:gd name="connsiteX32" fmla="*/ 3426246 w 3649805"/>
                <a:gd name="connsiteY32" fmla="*/ 1024568 h 1105162"/>
                <a:gd name="connsiteX33" fmla="*/ 3470313 w 3649805"/>
                <a:gd name="connsiteY33" fmla="*/ 991518 h 1105162"/>
                <a:gd name="connsiteX34" fmla="*/ 3503364 w 3649805"/>
                <a:gd name="connsiteY34" fmla="*/ 969484 h 1105162"/>
                <a:gd name="connsiteX35" fmla="*/ 3536414 w 3649805"/>
                <a:gd name="connsiteY35" fmla="*/ 936433 h 1105162"/>
                <a:gd name="connsiteX36" fmla="*/ 3547431 w 3649805"/>
                <a:gd name="connsiteY36" fmla="*/ 903383 h 1105162"/>
                <a:gd name="connsiteX37" fmla="*/ 3591499 w 3649805"/>
                <a:gd name="connsiteY37" fmla="*/ 837281 h 1105162"/>
                <a:gd name="connsiteX38" fmla="*/ 3635566 w 3649805"/>
                <a:gd name="connsiteY38" fmla="*/ 672028 h 1105162"/>
                <a:gd name="connsiteX39" fmla="*/ 3635566 w 3649805"/>
                <a:gd name="connsiteY39" fmla="*/ 396607 h 1105162"/>
                <a:gd name="connsiteX40" fmla="*/ 3580482 w 3649805"/>
                <a:gd name="connsiteY40" fmla="*/ 297455 h 1105162"/>
                <a:gd name="connsiteX41" fmla="*/ 3558448 w 3649805"/>
                <a:gd name="connsiteY41" fmla="*/ 264404 h 1105162"/>
                <a:gd name="connsiteX42" fmla="*/ 3525398 w 3649805"/>
                <a:gd name="connsiteY42" fmla="*/ 242371 h 1105162"/>
                <a:gd name="connsiteX43" fmla="*/ 3481330 w 3649805"/>
                <a:gd name="connsiteY43" fmla="*/ 209320 h 1105162"/>
                <a:gd name="connsiteX44" fmla="*/ 3437263 w 3649805"/>
                <a:gd name="connsiteY44" fmla="*/ 187286 h 1105162"/>
                <a:gd name="connsiteX45" fmla="*/ 3338111 w 3649805"/>
                <a:gd name="connsiteY45" fmla="*/ 154236 h 1105162"/>
                <a:gd name="connsiteX46" fmla="*/ 3205908 w 3649805"/>
                <a:gd name="connsiteY46" fmla="*/ 143219 h 1105162"/>
                <a:gd name="connsiteX47" fmla="*/ 2952520 w 3649805"/>
                <a:gd name="connsiteY47" fmla="*/ 132202 h 1105162"/>
                <a:gd name="connsiteX48" fmla="*/ 2655065 w 3649805"/>
                <a:gd name="connsiteY48" fmla="*/ 110168 h 1105162"/>
                <a:gd name="connsiteX49" fmla="*/ 2588964 w 3649805"/>
                <a:gd name="connsiteY49" fmla="*/ 77118 h 1105162"/>
                <a:gd name="connsiteX50" fmla="*/ 2555913 w 3649805"/>
                <a:gd name="connsiteY50" fmla="*/ 55084 h 1105162"/>
                <a:gd name="connsiteX51" fmla="*/ 2522863 w 3649805"/>
                <a:gd name="connsiteY51" fmla="*/ 0 h 1105162"/>
                <a:gd name="connsiteX0" fmla="*/ 0 w 3649805"/>
                <a:gd name="connsiteY0" fmla="*/ 539826 h 1105162"/>
                <a:gd name="connsiteX1" fmla="*/ 110169 w 3649805"/>
                <a:gd name="connsiteY1" fmla="*/ 661012 h 1105162"/>
                <a:gd name="connsiteX2" fmla="*/ 176270 w 3649805"/>
                <a:gd name="connsiteY2" fmla="*/ 727113 h 1105162"/>
                <a:gd name="connsiteX3" fmla="*/ 275422 w 3649805"/>
                <a:gd name="connsiteY3" fmla="*/ 771180 h 1105162"/>
                <a:gd name="connsiteX4" fmla="*/ 363557 w 3649805"/>
                <a:gd name="connsiteY4" fmla="*/ 793214 h 1105162"/>
                <a:gd name="connsiteX5" fmla="*/ 528810 w 3649805"/>
                <a:gd name="connsiteY5" fmla="*/ 804231 h 1105162"/>
                <a:gd name="connsiteX6" fmla="*/ 738130 w 3649805"/>
                <a:gd name="connsiteY6" fmla="*/ 793214 h 1105162"/>
                <a:gd name="connsiteX7" fmla="*/ 815248 w 3649805"/>
                <a:gd name="connsiteY7" fmla="*/ 771180 h 1105162"/>
                <a:gd name="connsiteX8" fmla="*/ 925417 w 3649805"/>
                <a:gd name="connsiteY8" fmla="*/ 738130 h 1105162"/>
                <a:gd name="connsiteX9" fmla="*/ 921934 w 3649805"/>
                <a:gd name="connsiteY9" fmla="*/ 739316 h 1105162"/>
                <a:gd name="connsiteX10" fmla="*/ 1013552 w 3649805"/>
                <a:gd name="connsiteY10" fmla="*/ 716096 h 1105162"/>
                <a:gd name="connsiteX11" fmla="*/ 1101687 w 3649805"/>
                <a:gd name="connsiteY11" fmla="*/ 672028 h 1105162"/>
                <a:gd name="connsiteX12" fmla="*/ 1134737 w 3649805"/>
                <a:gd name="connsiteY12" fmla="*/ 661012 h 1105162"/>
                <a:gd name="connsiteX13" fmla="*/ 1255923 w 3649805"/>
                <a:gd name="connsiteY13" fmla="*/ 594910 h 1105162"/>
                <a:gd name="connsiteX14" fmla="*/ 1421176 w 3649805"/>
                <a:gd name="connsiteY14" fmla="*/ 528809 h 1105162"/>
                <a:gd name="connsiteX15" fmla="*/ 1542361 w 3649805"/>
                <a:gd name="connsiteY15" fmla="*/ 495759 h 1105162"/>
                <a:gd name="connsiteX16" fmla="*/ 1835361 w 3649805"/>
                <a:gd name="connsiteY16" fmla="*/ 453554 h 1105162"/>
                <a:gd name="connsiteX17" fmla="*/ 2137272 w 3649805"/>
                <a:gd name="connsiteY17" fmla="*/ 506775 h 1105162"/>
                <a:gd name="connsiteX18" fmla="*/ 2203373 w 3649805"/>
                <a:gd name="connsiteY18" fmla="*/ 528809 h 1105162"/>
                <a:gd name="connsiteX19" fmla="*/ 2368626 w 3649805"/>
                <a:gd name="connsiteY19" fmla="*/ 627961 h 1105162"/>
                <a:gd name="connsiteX20" fmla="*/ 2500829 w 3649805"/>
                <a:gd name="connsiteY20" fmla="*/ 727113 h 1105162"/>
                <a:gd name="connsiteX21" fmla="*/ 2588964 w 3649805"/>
                <a:gd name="connsiteY21" fmla="*/ 782197 h 1105162"/>
                <a:gd name="connsiteX22" fmla="*/ 2710149 w 3649805"/>
                <a:gd name="connsiteY22" fmla="*/ 859315 h 1105162"/>
                <a:gd name="connsiteX23" fmla="*/ 2787267 w 3649805"/>
                <a:gd name="connsiteY23" fmla="*/ 914400 h 1105162"/>
                <a:gd name="connsiteX24" fmla="*/ 2820318 w 3649805"/>
                <a:gd name="connsiteY24" fmla="*/ 925416 h 1105162"/>
                <a:gd name="connsiteX25" fmla="*/ 2875402 w 3649805"/>
                <a:gd name="connsiteY25" fmla="*/ 991518 h 1105162"/>
                <a:gd name="connsiteX26" fmla="*/ 2908453 w 3649805"/>
                <a:gd name="connsiteY26" fmla="*/ 1002534 h 1105162"/>
                <a:gd name="connsiteX27" fmla="*/ 3007605 w 3649805"/>
                <a:gd name="connsiteY27" fmla="*/ 1079653 h 1105162"/>
                <a:gd name="connsiteX28" fmla="*/ 3040655 w 3649805"/>
                <a:gd name="connsiteY28" fmla="*/ 1101686 h 1105162"/>
                <a:gd name="connsiteX29" fmla="*/ 3227942 w 3649805"/>
                <a:gd name="connsiteY29" fmla="*/ 1101686 h 1105162"/>
                <a:gd name="connsiteX30" fmla="*/ 3338111 w 3649805"/>
                <a:gd name="connsiteY30" fmla="*/ 1068636 h 1105162"/>
                <a:gd name="connsiteX31" fmla="*/ 3426246 w 3649805"/>
                <a:gd name="connsiteY31" fmla="*/ 1024568 h 1105162"/>
                <a:gd name="connsiteX32" fmla="*/ 3470313 w 3649805"/>
                <a:gd name="connsiteY32" fmla="*/ 991518 h 1105162"/>
                <a:gd name="connsiteX33" fmla="*/ 3503364 w 3649805"/>
                <a:gd name="connsiteY33" fmla="*/ 969484 h 1105162"/>
                <a:gd name="connsiteX34" fmla="*/ 3536414 w 3649805"/>
                <a:gd name="connsiteY34" fmla="*/ 936433 h 1105162"/>
                <a:gd name="connsiteX35" fmla="*/ 3547431 w 3649805"/>
                <a:gd name="connsiteY35" fmla="*/ 903383 h 1105162"/>
                <a:gd name="connsiteX36" fmla="*/ 3591499 w 3649805"/>
                <a:gd name="connsiteY36" fmla="*/ 837281 h 1105162"/>
                <a:gd name="connsiteX37" fmla="*/ 3635566 w 3649805"/>
                <a:gd name="connsiteY37" fmla="*/ 672028 h 1105162"/>
                <a:gd name="connsiteX38" fmla="*/ 3635566 w 3649805"/>
                <a:gd name="connsiteY38" fmla="*/ 396607 h 1105162"/>
                <a:gd name="connsiteX39" fmla="*/ 3580482 w 3649805"/>
                <a:gd name="connsiteY39" fmla="*/ 297455 h 1105162"/>
                <a:gd name="connsiteX40" fmla="*/ 3558448 w 3649805"/>
                <a:gd name="connsiteY40" fmla="*/ 264404 h 1105162"/>
                <a:gd name="connsiteX41" fmla="*/ 3525398 w 3649805"/>
                <a:gd name="connsiteY41" fmla="*/ 242371 h 1105162"/>
                <a:gd name="connsiteX42" fmla="*/ 3481330 w 3649805"/>
                <a:gd name="connsiteY42" fmla="*/ 209320 h 1105162"/>
                <a:gd name="connsiteX43" fmla="*/ 3437263 w 3649805"/>
                <a:gd name="connsiteY43" fmla="*/ 187286 h 1105162"/>
                <a:gd name="connsiteX44" fmla="*/ 3338111 w 3649805"/>
                <a:gd name="connsiteY44" fmla="*/ 154236 h 1105162"/>
                <a:gd name="connsiteX45" fmla="*/ 3205908 w 3649805"/>
                <a:gd name="connsiteY45" fmla="*/ 143219 h 1105162"/>
                <a:gd name="connsiteX46" fmla="*/ 2952520 w 3649805"/>
                <a:gd name="connsiteY46" fmla="*/ 132202 h 1105162"/>
                <a:gd name="connsiteX47" fmla="*/ 2655065 w 3649805"/>
                <a:gd name="connsiteY47" fmla="*/ 110168 h 1105162"/>
                <a:gd name="connsiteX48" fmla="*/ 2588964 w 3649805"/>
                <a:gd name="connsiteY48" fmla="*/ 77118 h 1105162"/>
                <a:gd name="connsiteX49" fmla="*/ 2555913 w 3649805"/>
                <a:gd name="connsiteY49" fmla="*/ 55084 h 1105162"/>
                <a:gd name="connsiteX50" fmla="*/ 2522863 w 3649805"/>
                <a:gd name="connsiteY50" fmla="*/ 0 h 1105162"/>
                <a:gd name="connsiteX0" fmla="*/ 0 w 3649805"/>
                <a:gd name="connsiteY0" fmla="*/ 539826 h 1105162"/>
                <a:gd name="connsiteX1" fmla="*/ 110169 w 3649805"/>
                <a:gd name="connsiteY1" fmla="*/ 661012 h 1105162"/>
                <a:gd name="connsiteX2" fmla="*/ 176270 w 3649805"/>
                <a:gd name="connsiteY2" fmla="*/ 727113 h 1105162"/>
                <a:gd name="connsiteX3" fmla="*/ 275422 w 3649805"/>
                <a:gd name="connsiteY3" fmla="*/ 771180 h 1105162"/>
                <a:gd name="connsiteX4" fmla="*/ 363557 w 3649805"/>
                <a:gd name="connsiteY4" fmla="*/ 793214 h 1105162"/>
                <a:gd name="connsiteX5" fmla="*/ 528810 w 3649805"/>
                <a:gd name="connsiteY5" fmla="*/ 804231 h 1105162"/>
                <a:gd name="connsiteX6" fmla="*/ 738130 w 3649805"/>
                <a:gd name="connsiteY6" fmla="*/ 793214 h 1105162"/>
                <a:gd name="connsiteX7" fmla="*/ 815248 w 3649805"/>
                <a:gd name="connsiteY7" fmla="*/ 771180 h 1105162"/>
                <a:gd name="connsiteX8" fmla="*/ 925417 w 3649805"/>
                <a:gd name="connsiteY8" fmla="*/ 738130 h 1105162"/>
                <a:gd name="connsiteX9" fmla="*/ 921934 w 3649805"/>
                <a:gd name="connsiteY9" fmla="*/ 739316 h 1105162"/>
                <a:gd name="connsiteX10" fmla="*/ 1013552 w 3649805"/>
                <a:gd name="connsiteY10" fmla="*/ 716096 h 1105162"/>
                <a:gd name="connsiteX11" fmla="*/ 1101687 w 3649805"/>
                <a:gd name="connsiteY11" fmla="*/ 672028 h 1105162"/>
                <a:gd name="connsiteX12" fmla="*/ 1134737 w 3649805"/>
                <a:gd name="connsiteY12" fmla="*/ 661012 h 1105162"/>
                <a:gd name="connsiteX13" fmla="*/ 1255923 w 3649805"/>
                <a:gd name="connsiteY13" fmla="*/ 594910 h 1105162"/>
                <a:gd name="connsiteX14" fmla="*/ 1421176 w 3649805"/>
                <a:gd name="connsiteY14" fmla="*/ 528809 h 1105162"/>
                <a:gd name="connsiteX15" fmla="*/ 1542361 w 3649805"/>
                <a:gd name="connsiteY15" fmla="*/ 495759 h 1105162"/>
                <a:gd name="connsiteX16" fmla="*/ 1835361 w 3649805"/>
                <a:gd name="connsiteY16" fmla="*/ 453554 h 1105162"/>
                <a:gd name="connsiteX17" fmla="*/ 2137272 w 3649805"/>
                <a:gd name="connsiteY17" fmla="*/ 506775 h 1105162"/>
                <a:gd name="connsiteX18" fmla="*/ 2203373 w 3649805"/>
                <a:gd name="connsiteY18" fmla="*/ 528809 h 1105162"/>
                <a:gd name="connsiteX19" fmla="*/ 2368626 w 3649805"/>
                <a:gd name="connsiteY19" fmla="*/ 627961 h 1105162"/>
                <a:gd name="connsiteX20" fmla="*/ 2500829 w 3649805"/>
                <a:gd name="connsiteY20" fmla="*/ 727113 h 1105162"/>
                <a:gd name="connsiteX21" fmla="*/ 2588964 w 3649805"/>
                <a:gd name="connsiteY21" fmla="*/ 782197 h 1105162"/>
                <a:gd name="connsiteX22" fmla="*/ 2710149 w 3649805"/>
                <a:gd name="connsiteY22" fmla="*/ 859315 h 1105162"/>
                <a:gd name="connsiteX23" fmla="*/ 2787267 w 3649805"/>
                <a:gd name="connsiteY23" fmla="*/ 914400 h 1105162"/>
                <a:gd name="connsiteX24" fmla="*/ 2820318 w 3649805"/>
                <a:gd name="connsiteY24" fmla="*/ 925416 h 1105162"/>
                <a:gd name="connsiteX25" fmla="*/ 2875402 w 3649805"/>
                <a:gd name="connsiteY25" fmla="*/ 991518 h 1105162"/>
                <a:gd name="connsiteX26" fmla="*/ 2908453 w 3649805"/>
                <a:gd name="connsiteY26" fmla="*/ 1002534 h 1105162"/>
                <a:gd name="connsiteX27" fmla="*/ 3007605 w 3649805"/>
                <a:gd name="connsiteY27" fmla="*/ 1079653 h 1105162"/>
                <a:gd name="connsiteX28" fmla="*/ 3040655 w 3649805"/>
                <a:gd name="connsiteY28" fmla="*/ 1101686 h 1105162"/>
                <a:gd name="connsiteX29" fmla="*/ 3227942 w 3649805"/>
                <a:gd name="connsiteY29" fmla="*/ 1101686 h 1105162"/>
                <a:gd name="connsiteX30" fmla="*/ 3338111 w 3649805"/>
                <a:gd name="connsiteY30" fmla="*/ 1068636 h 1105162"/>
                <a:gd name="connsiteX31" fmla="*/ 3426246 w 3649805"/>
                <a:gd name="connsiteY31" fmla="*/ 1024568 h 1105162"/>
                <a:gd name="connsiteX32" fmla="*/ 3470313 w 3649805"/>
                <a:gd name="connsiteY32" fmla="*/ 991518 h 1105162"/>
                <a:gd name="connsiteX33" fmla="*/ 3503364 w 3649805"/>
                <a:gd name="connsiteY33" fmla="*/ 969484 h 1105162"/>
                <a:gd name="connsiteX34" fmla="*/ 3536414 w 3649805"/>
                <a:gd name="connsiteY34" fmla="*/ 936433 h 1105162"/>
                <a:gd name="connsiteX35" fmla="*/ 3591499 w 3649805"/>
                <a:gd name="connsiteY35" fmla="*/ 837281 h 1105162"/>
                <a:gd name="connsiteX36" fmla="*/ 3635566 w 3649805"/>
                <a:gd name="connsiteY36" fmla="*/ 672028 h 1105162"/>
                <a:gd name="connsiteX37" fmla="*/ 3635566 w 3649805"/>
                <a:gd name="connsiteY37" fmla="*/ 396607 h 1105162"/>
                <a:gd name="connsiteX38" fmla="*/ 3580482 w 3649805"/>
                <a:gd name="connsiteY38" fmla="*/ 297455 h 1105162"/>
                <a:gd name="connsiteX39" fmla="*/ 3558448 w 3649805"/>
                <a:gd name="connsiteY39" fmla="*/ 264404 h 1105162"/>
                <a:gd name="connsiteX40" fmla="*/ 3525398 w 3649805"/>
                <a:gd name="connsiteY40" fmla="*/ 242371 h 1105162"/>
                <a:gd name="connsiteX41" fmla="*/ 3481330 w 3649805"/>
                <a:gd name="connsiteY41" fmla="*/ 209320 h 1105162"/>
                <a:gd name="connsiteX42" fmla="*/ 3437263 w 3649805"/>
                <a:gd name="connsiteY42" fmla="*/ 187286 h 1105162"/>
                <a:gd name="connsiteX43" fmla="*/ 3338111 w 3649805"/>
                <a:gd name="connsiteY43" fmla="*/ 154236 h 1105162"/>
                <a:gd name="connsiteX44" fmla="*/ 3205908 w 3649805"/>
                <a:gd name="connsiteY44" fmla="*/ 143219 h 1105162"/>
                <a:gd name="connsiteX45" fmla="*/ 2952520 w 3649805"/>
                <a:gd name="connsiteY45" fmla="*/ 132202 h 1105162"/>
                <a:gd name="connsiteX46" fmla="*/ 2655065 w 3649805"/>
                <a:gd name="connsiteY46" fmla="*/ 110168 h 1105162"/>
                <a:gd name="connsiteX47" fmla="*/ 2588964 w 3649805"/>
                <a:gd name="connsiteY47" fmla="*/ 77118 h 1105162"/>
                <a:gd name="connsiteX48" fmla="*/ 2555913 w 3649805"/>
                <a:gd name="connsiteY48" fmla="*/ 55084 h 1105162"/>
                <a:gd name="connsiteX49" fmla="*/ 2522863 w 3649805"/>
                <a:gd name="connsiteY49" fmla="*/ 0 h 1105162"/>
                <a:gd name="connsiteX0" fmla="*/ 0 w 3649805"/>
                <a:gd name="connsiteY0" fmla="*/ 539826 h 1105162"/>
                <a:gd name="connsiteX1" fmla="*/ 110169 w 3649805"/>
                <a:gd name="connsiteY1" fmla="*/ 661012 h 1105162"/>
                <a:gd name="connsiteX2" fmla="*/ 176270 w 3649805"/>
                <a:gd name="connsiteY2" fmla="*/ 727113 h 1105162"/>
                <a:gd name="connsiteX3" fmla="*/ 275422 w 3649805"/>
                <a:gd name="connsiteY3" fmla="*/ 771180 h 1105162"/>
                <a:gd name="connsiteX4" fmla="*/ 363557 w 3649805"/>
                <a:gd name="connsiteY4" fmla="*/ 793214 h 1105162"/>
                <a:gd name="connsiteX5" fmla="*/ 528810 w 3649805"/>
                <a:gd name="connsiteY5" fmla="*/ 804231 h 1105162"/>
                <a:gd name="connsiteX6" fmla="*/ 738130 w 3649805"/>
                <a:gd name="connsiteY6" fmla="*/ 793214 h 1105162"/>
                <a:gd name="connsiteX7" fmla="*/ 815248 w 3649805"/>
                <a:gd name="connsiteY7" fmla="*/ 771180 h 1105162"/>
                <a:gd name="connsiteX8" fmla="*/ 925417 w 3649805"/>
                <a:gd name="connsiteY8" fmla="*/ 738130 h 1105162"/>
                <a:gd name="connsiteX9" fmla="*/ 921934 w 3649805"/>
                <a:gd name="connsiteY9" fmla="*/ 739316 h 1105162"/>
                <a:gd name="connsiteX10" fmla="*/ 1013552 w 3649805"/>
                <a:gd name="connsiteY10" fmla="*/ 716096 h 1105162"/>
                <a:gd name="connsiteX11" fmla="*/ 1101687 w 3649805"/>
                <a:gd name="connsiteY11" fmla="*/ 672028 h 1105162"/>
                <a:gd name="connsiteX12" fmla="*/ 1134737 w 3649805"/>
                <a:gd name="connsiteY12" fmla="*/ 661012 h 1105162"/>
                <a:gd name="connsiteX13" fmla="*/ 1255923 w 3649805"/>
                <a:gd name="connsiteY13" fmla="*/ 594910 h 1105162"/>
                <a:gd name="connsiteX14" fmla="*/ 1421176 w 3649805"/>
                <a:gd name="connsiteY14" fmla="*/ 528809 h 1105162"/>
                <a:gd name="connsiteX15" fmla="*/ 1542361 w 3649805"/>
                <a:gd name="connsiteY15" fmla="*/ 495759 h 1105162"/>
                <a:gd name="connsiteX16" fmla="*/ 1835361 w 3649805"/>
                <a:gd name="connsiteY16" fmla="*/ 453554 h 1105162"/>
                <a:gd name="connsiteX17" fmla="*/ 2137272 w 3649805"/>
                <a:gd name="connsiteY17" fmla="*/ 506775 h 1105162"/>
                <a:gd name="connsiteX18" fmla="*/ 2203373 w 3649805"/>
                <a:gd name="connsiteY18" fmla="*/ 528809 h 1105162"/>
                <a:gd name="connsiteX19" fmla="*/ 2368626 w 3649805"/>
                <a:gd name="connsiteY19" fmla="*/ 627961 h 1105162"/>
                <a:gd name="connsiteX20" fmla="*/ 2500829 w 3649805"/>
                <a:gd name="connsiteY20" fmla="*/ 727113 h 1105162"/>
                <a:gd name="connsiteX21" fmla="*/ 2588964 w 3649805"/>
                <a:gd name="connsiteY21" fmla="*/ 782197 h 1105162"/>
                <a:gd name="connsiteX22" fmla="*/ 2710149 w 3649805"/>
                <a:gd name="connsiteY22" fmla="*/ 859315 h 1105162"/>
                <a:gd name="connsiteX23" fmla="*/ 2787267 w 3649805"/>
                <a:gd name="connsiteY23" fmla="*/ 914400 h 1105162"/>
                <a:gd name="connsiteX24" fmla="*/ 2820318 w 3649805"/>
                <a:gd name="connsiteY24" fmla="*/ 925416 h 1105162"/>
                <a:gd name="connsiteX25" fmla="*/ 2875402 w 3649805"/>
                <a:gd name="connsiteY25" fmla="*/ 991518 h 1105162"/>
                <a:gd name="connsiteX26" fmla="*/ 2908453 w 3649805"/>
                <a:gd name="connsiteY26" fmla="*/ 1002534 h 1105162"/>
                <a:gd name="connsiteX27" fmla="*/ 3007605 w 3649805"/>
                <a:gd name="connsiteY27" fmla="*/ 1079653 h 1105162"/>
                <a:gd name="connsiteX28" fmla="*/ 3040655 w 3649805"/>
                <a:gd name="connsiteY28" fmla="*/ 1101686 h 1105162"/>
                <a:gd name="connsiteX29" fmla="*/ 3227942 w 3649805"/>
                <a:gd name="connsiteY29" fmla="*/ 1101686 h 1105162"/>
                <a:gd name="connsiteX30" fmla="*/ 3338111 w 3649805"/>
                <a:gd name="connsiteY30" fmla="*/ 1068636 h 1105162"/>
                <a:gd name="connsiteX31" fmla="*/ 3426246 w 3649805"/>
                <a:gd name="connsiteY31" fmla="*/ 1024568 h 1105162"/>
                <a:gd name="connsiteX32" fmla="*/ 3503364 w 3649805"/>
                <a:gd name="connsiteY32" fmla="*/ 969484 h 1105162"/>
                <a:gd name="connsiteX33" fmla="*/ 3536414 w 3649805"/>
                <a:gd name="connsiteY33" fmla="*/ 936433 h 1105162"/>
                <a:gd name="connsiteX34" fmla="*/ 3591499 w 3649805"/>
                <a:gd name="connsiteY34" fmla="*/ 837281 h 1105162"/>
                <a:gd name="connsiteX35" fmla="*/ 3635566 w 3649805"/>
                <a:gd name="connsiteY35" fmla="*/ 672028 h 1105162"/>
                <a:gd name="connsiteX36" fmla="*/ 3635566 w 3649805"/>
                <a:gd name="connsiteY36" fmla="*/ 396607 h 1105162"/>
                <a:gd name="connsiteX37" fmla="*/ 3580482 w 3649805"/>
                <a:gd name="connsiteY37" fmla="*/ 297455 h 1105162"/>
                <a:gd name="connsiteX38" fmla="*/ 3558448 w 3649805"/>
                <a:gd name="connsiteY38" fmla="*/ 264404 h 1105162"/>
                <a:gd name="connsiteX39" fmla="*/ 3525398 w 3649805"/>
                <a:gd name="connsiteY39" fmla="*/ 242371 h 1105162"/>
                <a:gd name="connsiteX40" fmla="*/ 3481330 w 3649805"/>
                <a:gd name="connsiteY40" fmla="*/ 209320 h 1105162"/>
                <a:gd name="connsiteX41" fmla="*/ 3437263 w 3649805"/>
                <a:gd name="connsiteY41" fmla="*/ 187286 h 1105162"/>
                <a:gd name="connsiteX42" fmla="*/ 3338111 w 3649805"/>
                <a:gd name="connsiteY42" fmla="*/ 154236 h 1105162"/>
                <a:gd name="connsiteX43" fmla="*/ 3205908 w 3649805"/>
                <a:gd name="connsiteY43" fmla="*/ 143219 h 1105162"/>
                <a:gd name="connsiteX44" fmla="*/ 2952520 w 3649805"/>
                <a:gd name="connsiteY44" fmla="*/ 132202 h 1105162"/>
                <a:gd name="connsiteX45" fmla="*/ 2655065 w 3649805"/>
                <a:gd name="connsiteY45" fmla="*/ 110168 h 1105162"/>
                <a:gd name="connsiteX46" fmla="*/ 2588964 w 3649805"/>
                <a:gd name="connsiteY46" fmla="*/ 77118 h 1105162"/>
                <a:gd name="connsiteX47" fmla="*/ 2555913 w 3649805"/>
                <a:gd name="connsiteY47" fmla="*/ 55084 h 1105162"/>
                <a:gd name="connsiteX48" fmla="*/ 2522863 w 3649805"/>
                <a:gd name="connsiteY48" fmla="*/ 0 h 1105162"/>
                <a:gd name="connsiteX0" fmla="*/ 0 w 3649805"/>
                <a:gd name="connsiteY0" fmla="*/ 539826 h 1101961"/>
                <a:gd name="connsiteX1" fmla="*/ 110169 w 3649805"/>
                <a:gd name="connsiteY1" fmla="*/ 661012 h 1101961"/>
                <a:gd name="connsiteX2" fmla="*/ 176270 w 3649805"/>
                <a:gd name="connsiteY2" fmla="*/ 727113 h 1101961"/>
                <a:gd name="connsiteX3" fmla="*/ 275422 w 3649805"/>
                <a:gd name="connsiteY3" fmla="*/ 771180 h 1101961"/>
                <a:gd name="connsiteX4" fmla="*/ 363557 w 3649805"/>
                <a:gd name="connsiteY4" fmla="*/ 793214 h 1101961"/>
                <a:gd name="connsiteX5" fmla="*/ 528810 w 3649805"/>
                <a:gd name="connsiteY5" fmla="*/ 804231 h 1101961"/>
                <a:gd name="connsiteX6" fmla="*/ 738130 w 3649805"/>
                <a:gd name="connsiteY6" fmla="*/ 793214 h 1101961"/>
                <a:gd name="connsiteX7" fmla="*/ 815248 w 3649805"/>
                <a:gd name="connsiteY7" fmla="*/ 771180 h 1101961"/>
                <a:gd name="connsiteX8" fmla="*/ 925417 w 3649805"/>
                <a:gd name="connsiteY8" fmla="*/ 738130 h 1101961"/>
                <a:gd name="connsiteX9" fmla="*/ 921934 w 3649805"/>
                <a:gd name="connsiteY9" fmla="*/ 739316 h 1101961"/>
                <a:gd name="connsiteX10" fmla="*/ 1013552 w 3649805"/>
                <a:gd name="connsiteY10" fmla="*/ 716096 h 1101961"/>
                <a:gd name="connsiteX11" fmla="*/ 1101687 w 3649805"/>
                <a:gd name="connsiteY11" fmla="*/ 672028 h 1101961"/>
                <a:gd name="connsiteX12" fmla="*/ 1134737 w 3649805"/>
                <a:gd name="connsiteY12" fmla="*/ 661012 h 1101961"/>
                <a:gd name="connsiteX13" fmla="*/ 1255923 w 3649805"/>
                <a:gd name="connsiteY13" fmla="*/ 594910 h 1101961"/>
                <a:gd name="connsiteX14" fmla="*/ 1421176 w 3649805"/>
                <a:gd name="connsiteY14" fmla="*/ 528809 h 1101961"/>
                <a:gd name="connsiteX15" fmla="*/ 1542361 w 3649805"/>
                <a:gd name="connsiteY15" fmla="*/ 495759 h 1101961"/>
                <a:gd name="connsiteX16" fmla="*/ 1835361 w 3649805"/>
                <a:gd name="connsiteY16" fmla="*/ 453554 h 1101961"/>
                <a:gd name="connsiteX17" fmla="*/ 2137272 w 3649805"/>
                <a:gd name="connsiteY17" fmla="*/ 506775 h 1101961"/>
                <a:gd name="connsiteX18" fmla="*/ 2203373 w 3649805"/>
                <a:gd name="connsiteY18" fmla="*/ 528809 h 1101961"/>
                <a:gd name="connsiteX19" fmla="*/ 2368626 w 3649805"/>
                <a:gd name="connsiteY19" fmla="*/ 627961 h 1101961"/>
                <a:gd name="connsiteX20" fmla="*/ 2500829 w 3649805"/>
                <a:gd name="connsiteY20" fmla="*/ 727113 h 1101961"/>
                <a:gd name="connsiteX21" fmla="*/ 2588964 w 3649805"/>
                <a:gd name="connsiteY21" fmla="*/ 782197 h 1101961"/>
                <a:gd name="connsiteX22" fmla="*/ 2710149 w 3649805"/>
                <a:gd name="connsiteY22" fmla="*/ 859315 h 1101961"/>
                <a:gd name="connsiteX23" fmla="*/ 2787267 w 3649805"/>
                <a:gd name="connsiteY23" fmla="*/ 914400 h 1101961"/>
                <a:gd name="connsiteX24" fmla="*/ 2820318 w 3649805"/>
                <a:gd name="connsiteY24" fmla="*/ 925416 h 1101961"/>
                <a:gd name="connsiteX25" fmla="*/ 2875402 w 3649805"/>
                <a:gd name="connsiteY25" fmla="*/ 991518 h 1101961"/>
                <a:gd name="connsiteX26" fmla="*/ 2908453 w 3649805"/>
                <a:gd name="connsiteY26" fmla="*/ 1002534 h 1101961"/>
                <a:gd name="connsiteX27" fmla="*/ 3007605 w 3649805"/>
                <a:gd name="connsiteY27" fmla="*/ 1079653 h 1101961"/>
                <a:gd name="connsiteX28" fmla="*/ 3227942 w 3649805"/>
                <a:gd name="connsiteY28" fmla="*/ 1101686 h 1101961"/>
                <a:gd name="connsiteX29" fmla="*/ 3338111 w 3649805"/>
                <a:gd name="connsiteY29" fmla="*/ 1068636 h 1101961"/>
                <a:gd name="connsiteX30" fmla="*/ 3426246 w 3649805"/>
                <a:gd name="connsiteY30" fmla="*/ 1024568 h 1101961"/>
                <a:gd name="connsiteX31" fmla="*/ 3503364 w 3649805"/>
                <a:gd name="connsiteY31" fmla="*/ 969484 h 1101961"/>
                <a:gd name="connsiteX32" fmla="*/ 3536414 w 3649805"/>
                <a:gd name="connsiteY32" fmla="*/ 936433 h 1101961"/>
                <a:gd name="connsiteX33" fmla="*/ 3591499 w 3649805"/>
                <a:gd name="connsiteY33" fmla="*/ 837281 h 1101961"/>
                <a:gd name="connsiteX34" fmla="*/ 3635566 w 3649805"/>
                <a:gd name="connsiteY34" fmla="*/ 672028 h 1101961"/>
                <a:gd name="connsiteX35" fmla="*/ 3635566 w 3649805"/>
                <a:gd name="connsiteY35" fmla="*/ 396607 h 1101961"/>
                <a:gd name="connsiteX36" fmla="*/ 3580482 w 3649805"/>
                <a:gd name="connsiteY36" fmla="*/ 297455 h 1101961"/>
                <a:gd name="connsiteX37" fmla="*/ 3558448 w 3649805"/>
                <a:gd name="connsiteY37" fmla="*/ 264404 h 1101961"/>
                <a:gd name="connsiteX38" fmla="*/ 3525398 w 3649805"/>
                <a:gd name="connsiteY38" fmla="*/ 242371 h 1101961"/>
                <a:gd name="connsiteX39" fmla="*/ 3481330 w 3649805"/>
                <a:gd name="connsiteY39" fmla="*/ 209320 h 1101961"/>
                <a:gd name="connsiteX40" fmla="*/ 3437263 w 3649805"/>
                <a:gd name="connsiteY40" fmla="*/ 187286 h 1101961"/>
                <a:gd name="connsiteX41" fmla="*/ 3338111 w 3649805"/>
                <a:gd name="connsiteY41" fmla="*/ 154236 h 1101961"/>
                <a:gd name="connsiteX42" fmla="*/ 3205908 w 3649805"/>
                <a:gd name="connsiteY42" fmla="*/ 143219 h 1101961"/>
                <a:gd name="connsiteX43" fmla="*/ 2952520 w 3649805"/>
                <a:gd name="connsiteY43" fmla="*/ 132202 h 1101961"/>
                <a:gd name="connsiteX44" fmla="*/ 2655065 w 3649805"/>
                <a:gd name="connsiteY44" fmla="*/ 110168 h 1101961"/>
                <a:gd name="connsiteX45" fmla="*/ 2588964 w 3649805"/>
                <a:gd name="connsiteY45" fmla="*/ 77118 h 1101961"/>
                <a:gd name="connsiteX46" fmla="*/ 2555913 w 3649805"/>
                <a:gd name="connsiteY46" fmla="*/ 55084 h 1101961"/>
                <a:gd name="connsiteX47" fmla="*/ 2522863 w 3649805"/>
                <a:gd name="connsiteY47" fmla="*/ 0 h 1101961"/>
                <a:gd name="connsiteX0" fmla="*/ 0 w 3649805"/>
                <a:gd name="connsiteY0" fmla="*/ 539826 h 1102020"/>
                <a:gd name="connsiteX1" fmla="*/ 110169 w 3649805"/>
                <a:gd name="connsiteY1" fmla="*/ 661012 h 1102020"/>
                <a:gd name="connsiteX2" fmla="*/ 176270 w 3649805"/>
                <a:gd name="connsiteY2" fmla="*/ 727113 h 1102020"/>
                <a:gd name="connsiteX3" fmla="*/ 275422 w 3649805"/>
                <a:gd name="connsiteY3" fmla="*/ 771180 h 1102020"/>
                <a:gd name="connsiteX4" fmla="*/ 363557 w 3649805"/>
                <a:gd name="connsiteY4" fmla="*/ 793214 h 1102020"/>
                <a:gd name="connsiteX5" fmla="*/ 528810 w 3649805"/>
                <a:gd name="connsiteY5" fmla="*/ 804231 h 1102020"/>
                <a:gd name="connsiteX6" fmla="*/ 738130 w 3649805"/>
                <a:gd name="connsiteY6" fmla="*/ 793214 h 1102020"/>
                <a:gd name="connsiteX7" fmla="*/ 815248 w 3649805"/>
                <a:gd name="connsiteY7" fmla="*/ 771180 h 1102020"/>
                <a:gd name="connsiteX8" fmla="*/ 925417 w 3649805"/>
                <a:gd name="connsiteY8" fmla="*/ 738130 h 1102020"/>
                <a:gd name="connsiteX9" fmla="*/ 921934 w 3649805"/>
                <a:gd name="connsiteY9" fmla="*/ 739316 h 1102020"/>
                <a:gd name="connsiteX10" fmla="*/ 1013552 w 3649805"/>
                <a:gd name="connsiteY10" fmla="*/ 716096 h 1102020"/>
                <a:gd name="connsiteX11" fmla="*/ 1101687 w 3649805"/>
                <a:gd name="connsiteY11" fmla="*/ 672028 h 1102020"/>
                <a:gd name="connsiteX12" fmla="*/ 1134737 w 3649805"/>
                <a:gd name="connsiteY12" fmla="*/ 661012 h 1102020"/>
                <a:gd name="connsiteX13" fmla="*/ 1255923 w 3649805"/>
                <a:gd name="connsiteY13" fmla="*/ 594910 h 1102020"/>
                <a:gd name="connsiteX14" fmla="*/ 1421176 w 3649805"/>
                <a:gd name="connsiteY14" fmla="*/ 528809 h 1102020"/>
                <a:gd name="connsiteX15" fmla="*/ 1542361 w 3649805"/>
                <a:gd name="connsiteY15" fmla="*/ 495759 h 1102020"/>
                <a:gd name="connsiteX16" fmla="*/ 1835361 w 3649805"/>
                <a:gd name="connsiteY16" fmla="*/ 453554 h 1102020"/>
                <a:gd name="connsiteX17" fmla="*/ 2137272 w 3649805"/>
                <a:gd name="connsiteY17" fmla="*/ 506775 h 1102020"/>
                <a:gd name="connsiteX18" fmla="*/ 2203373 w 3649805"/>
                <a:gd name="connsiteY18" fmla="*/ 528809 h 1102020"/>
                <a:gd name="connsiteX19" fmla="*/ 2368626 w 3649805"/>
                <a:gd name="connsiteY19" fmla="*/ 627961 h 1102020"/>
                <a:gd name="connsiteX20" fmla="*/ 2500829 w 3649805"/>
                <a:gd name="connsiteY20" fmla="*/ 727113 h 1102020"/>
                <a:gd name="connsiteX21" fmla="*/ 2588964 w 3649805"/>
                <a:gd name="connsiteY21" fmla="*/ 782197 h 1102020"/>
                <a:gd name="connsiteX22" fmla="*/ 2710149 w 3649805"/>
                <a:gd name="connsiteY22" fmla="*/ 859315 h 1102020"/>
                <a:gd name="connsiteX23" fmla="*/ 2787267 w 3649805"/>
                <a:gd name="connsiteY23" fmla="*/ 914400 h 1102020"/>
                <a:gd name="connsiteX24" fmla="*/ 2820318 w 3649805"/>
                <a:gd name="connsiteY24" fmla="*/ 925416 h 1102020"/>
                <a:gd name="connsiteX25" fmla="*/ 2875402 w 3649805"/>
                <a:gd name="connsiteY25" fmla="*/ 991518 h 1102020"/>
                <a:gd name="connsiteX26" fmla="*/ 3007605 w 3649805"/>
                <a:gd name="connsiteY26" fmla="*/ 1079653 h 1102020"/>
                <a:gd name="connsiteX27" fmla="*/ 3227942 w 3649805"/>
                <a:gd name="connsiteY27" fmla="*/ 1101686 h 1102020"/>
                <a:gd name="connsiteX28" fmla="*/ 3338111 w 3649805"/>
                <a:gd name="connsiteY28" fmla="*/ 1068636 h 1102020"/>
                <a:gd name="connsiteX29" fmla="*/ 3426246 w 3649805"/>
                <a:gd name="connsiteY29" fmla="*/ 1024568 h 1102020"/>
                <a:gd name="connsiteX30" fmla="*/ 3503364 w 3649805"/>
                <a:gd name="connsiteY30" fmla="*/ 969484 h 1102020"/>
                <a:gd name="connsiteX31" fmla="*/ 3536414 w 3649805"/>
                <a:gd name="connsiteY31" fmla="*/ 936433 h 1102020"/>
                <a:gd name="connsiteX32" fmla="*/ 3591499 w 3649805"/>
                <a:gd name="connsiteY32" fmla="*/ 837281 h 1102020"/>
                <a:gd name="connsiteX33" fmla="*/ 3635566 w 3649805"/>
                <a:gd name="connsiteY33" fmla="*/ 672028 h 1102020"/>
                <a:gd name="connsiteX34" fmla="*/ 3635566 w 3649805"/>
                <a:gd name="connsiteY34" fmla="*/ 396607 h 1102020"/>
                <a:gd name="connsiteX35" fmla="*/ 3580482 w 3649805"/>
                <a:gd name="connsiteY35" fmla="*/ 297455 h 1102020"/>
                <a:gd name="connsiteX36" fmla="*/ 3558448 w 3649805"/>
                <a:gd name="connsiteY36" fmla="*/ 264404 h 1102020"/>
                <a:gd name="connsiteX37" fmla="*/ 3525398 w 3649805"/>
                <a:gd name="connsiteY37" fmla="*/ 242371 h 1102020"/>
                <a:gd name="connsiteX38" fmla="*/ 3481330 w 3649805"/>
                <a:gd name="connsiteY38" fmla="*/ 209320 h 1102020"/>
                <a:gd name="connsiteX39" fmla="*/ 3437263 w 3649805"/>
                <a:gd name="connsiteY39" fmla="*/ 187286 h 1102020"/>
                <a:gd name="connsiteX40" fmla="*/ 3338111 w 3649805"/>
                <a:gd name="connsiteY40" fmla="*/ 154236 h 1102020"/>
                <a:gd name="connsiteX41" fmla="*/ 3205908 w 3649805"/>
                <a:gd name="connsiteY41" fmla="*/ 143219 h 1102020"/>
                <a:gd name="connsiteX42" fmla="*/ 2952520 w 3649805"/>
                <a:gd name="connsiteY42" fmla="*/ 132202 h 1102020"/>
                <a:gd name="connsiteX43" fmla="*/ 2655065 w 3649805"/>
                <a:gd name="connsiteY43" fmla="*/ 110168 h 1102020"/>
                <a:gd name="connsiteX44" fmla="*/ 2588964 w 3649805"/>
                <a:gd name="connsiteY44" fmla="*/ 77118 h 1102020"/>
                <a:gd name="connsiteX45" fmla="*/ 2555913 w 3649805"/>
                <a:gd name="connsiteY45" fmla="*/ 55084 h 1102020"/>
                <a:gd name="connsiteX46" fmla="*/ 2522863 w 3649805"/>
                <a:gd name="connsiteY46" fmla="*/ 0 h 1102020"/>
                <a:gd name="connsiteX0" fmla="*/ 0 w 3649805"/>
                <a:gd name="connsiteY0" fmla="*/ 539826 h 1102020"/>
                <a:gd name="connsiteX1" fmla="*/ 110169 w 3649805"/>
                <a:gd name="connsiteY1" fmla="*/ 661012 h 1102020"/>
                <a:gd name="connsiteX2" fmla="*/ 176270 w 3649805"/>
                <a:gd name="connsiteY2" fmla="*/ 727113 h 1102020"/>
                <a:gd name="connsiteX3" fmla="*/ 275422 w 3649805"/>
                <a:gd name="connsiteY3" fmla="*/ 771180 h 1102020"/>
                <a:gd name="connsiteX4" fmla="*/ 363557 w 3649805"/>
                <a:gd name="connsiteY4" fmla="*/ 793214 h 1102020"/>
                <a:gd name="connsiteX5" fmla="*/ 528810 w 3649805"/>
                <a:gd name="connsiteY5" fmla="*/ 804231 h 1102020"/>
                <a:gd name="connsiteX6" fmla="*/ 738130 w 3649805"/>
                <a:gd name="connsiteY6" fmla="*/ 793214 h 1102020"/>
                <a:gd name="connsiteX7" fmla="*/ 815248 w 3649805"/>
                <a:gd name="connsiteY7" fmla="*/ 771180 h 1102020"/>
                <a:gd name="connsiteX8" fmla="*/ 925417 w 3649805"/>
                <a:gd name="connsiteY8" fmla="*/ 738130 h 1102020"/>
                <a:gd name="connsiteX9" fmla="*/ 921934 w 3649805"/>
                <a:gd name="connsiteY9" fmla="*/ 739316 h 1102020"/>
                <a:gd name="connsiteX10" fmla="*/ 1013552 w 3649805"/>
                <a:gd name="connsiteY10" fmla="*/ 716096 h 1102020"/>
                <a:gd name="connsiteX11" fmla="*/ 1101687 w 3649805"/>
                <a:gd name="connsiteY11" fmla="*/ 672028 h 1102020"/>
                <a:gd name="connsiteX12" fmla="*/ 1134737 w 3649805"/>
                <a:gd name="connsiteY12" fmla="*/ 661012 h 1102020"/>
                <a:gd name="connsiteX13" fmla="*/ 1255923 w 3649805"/>
                <a:gd name="connsiteY13" fmla="*/ 594910 h 1102020"/>
                <a:gd name="connsiteX14" fmla="*/ 1421176 w 3649805"/>
                <a:gd name="connsiteY14" fmla="*/ 528809 h 1102020"/>
                <a:gd name="connsiteX15" fmla="*/ 1542361 w 3649805"/>
                <a:gd name="connsiteY15" fmla="*/ 495759 h 1102020"/>
                <a:gd name="connsiteX16" fmla="*/ 1835361 w 3649805"/>
                <a:gd name="connsiteY16" fmla="*/ 453554 h 1102020"/>
                <a:gd name="connsiteX17" fmla="*/ 2137272 w 3649805"/>
                <a:gd name="connsiteY17" fmla="*/ 506775 h 1102020"/>
                <a:gd name="connsiteX18" fmla="*/ 2203373 w 3649805"/>
                <a:gd name="connsiteY18" fmla="*/ 528809 h 1102020"/>
                <a:gd name="connsiteX19" fmla="*/ 2368626 w 3649805"/>
                <a:gd name="connsiteY19" fmla="*/ 627961 h 1102020"/>
                <a:gd name="connsiteX20" fmla="*/ 2500829 w 3649805"/>
                <a:gd name="connsiteY20" fmla="*/ 727113 h 1102020"/>
                <a:gd name="connsiteX21" fmla="*/ 2588964 w 3649805"/>
                <a:gd name="connsiteY21" fmla="*/ 782197 h 1102020"/>
                <a:gd name="connsiteX22" fmla="*/ 2710149 w 3649805"/>
                <a:gd name="connsiteY22" fmla="*/ 859315 h 1102020"/>
                <a:gd name="connsiteX23" fmla="*/ 2787267 w 3649805"/>
                <a:gd name="connsiteY23" fmla="*/ 914400 h 1102020"/>
                <a:gd name="connsiteX24" fmla="*/ 2875402 w 3649805"/>
                <a:gd name="connsiteY24" fmla="*/ 991518 h 1102020"/>
                <a:gd name="connsiteX25" fmla="*/ 3007605 w 3649805"/>
                <a:gd name="connsiteY25" fmla="*/ 1079653 h 1102020"/>
                <a:gd name="connsiteX26" fmla="*/ 3227942 w 3649805"/>
                <a:gd name="connsiteY26" fmla="*/ 1101686 h 1102020"/>
                <a:gd name="connsiteX27" fmla="*/ 3338111 w 3649805"/>
                <a:gd name="connsiteY27" fmla="*/ 1068636 h 1102020"/>
                <a:gd name="connsiteX28" fmla="*/ 3426246 w 3649805"/>
                <a:gd name="connsiteY28" fmla="*/ 1024568 h 1102020"/>
                <a:gd name="connsiteX29" fmla="*/ 3503364 w 3649805"/>
                <a:gd name="connsiteY29" fmla="*/ 969484 h 1102020"/>
                <a:gd name="connsiteX30" fmla="*/ 3536414 w 3649805"/>
                <a:gd name="connsiteY30" fmla="*/ 936433 h 1102020"/>
                <a:gd name="connsiteX31" fmla="*/ 3591499 w 3649805"/>
                <a:gd name="connsiteY31" fmla="*/ 837281 h 1102020"/>
                <a:gd name="connsiteX32" fmla="*/ 3635566 w 3649805"/>
                <a:gd name="connsiteY32" fmla="*/ 672028 h 1102020"/>
                <a:gd name="connsiteX33" fmla="*/ 3635566 w 3649805"/>
                <a:gd name="connsiteY33" fmla="*/ 396607 h 1102020"/>
                <a:gd name="connsiteX34" fmla="*/ 3580482 w 3649805"/>
                <a:gd name="connsiteY34" fmla="*/ 297455 h 1102020"/>
                <a:gd name="connsiteX35" fmla="*/ 3558448 w 3649805"/>
                <a:gd name="connsiteY35" fmla="*/ 264404 h 1102020"/>
                <a:gd name="connsiteX36" fmla="*/ 3525398 w 3649805"/>
                <a:gd name="connsiteY36" fmla="*/ 242371 h 1102020"/>
                <a:gd name="connsiteX37" fmla="*/ 3481330 w 3649805"/>
                <a:gd name="connsiteY37" fmla="*/ 209320 h 1102020"/>
                <a:gd name="connsiteX38" fmla="*/ 3437263 w 3649805"/>
                <a:gd name="connsiteY38" fmla="*/ 187286 h 1102020"/>
                <a:gd name="connsiteX39" fmla="*/ 3338111 w 3649805"/>
                <a:gd name="connsiteY39" fmla="*/ 154236 h 1102020"/>
                <a:gd name="connsiteX40" fmla="*/ 3205908 w 3649805"/>
                <a:gd name="connsiteY40" fmla="*/ 143219 h 1102020"/>
                <a:gd name="connsiteX41" fmla="*/ 2952520 w 3649805"/>
                <a:gd name="connsiteY41" fmla="*/ 132202 h 1102020"/>
                <a:gd name="connsiteX42" fmla="*/ 2655065 w 3649805"/>
                <a:gd name="connsiteY42" fmla="*/ 110168 h 1102020"/>
                <a:gd name="connsiteX43" fmla="*/ 2588964 w 3649805"/>
                <a:gd name="connsiteY43" fmla="*/ 77118 h 1102020"/>
                <a:gd name="connsiteX44" fmla="*/ 2555913 w 3649805"/>
                <a:gd name="connsiteY44" fmla="*/ 55084 h 1102020"/>
                <a:gd name="connsiteX45" fmla="*/ 2522863 w 3649805"/>
                <a:gd name="connsiteY45" fmla="*/ 0 h 1102020"/>
                <a:gd name="connsiteX0" fmla="*/ 0 w 3649805"/>
                <a:gd name="connsiteY0" fmla="*/ 539826 h 1102020"/>
                <a:gd name="connsiteX1" fmla="*/ 110169 w 3649805"/>
                <a:gd name="connsiteY1" fmla="*/ 661012 h 1102020"/>
                <a:gd name="connsiteX2" fmla="*/ 176270 w 3649805"/>
                <a:gd name="connsiteY2" fmla="*/ 727113 h 1102020"/>
                <a:gd name="connsiteX3" fmla="*/ 275422 w 3649805"/>
                <a:gd name="connsiteY3" fmla="*/ 771180 h 1102020"/>
                <a:gd name="connsiteX4" fmla="*/ 363557 w 3649805"/>
                <a:gd name="connsiteY4" fmla="*/ 793214 h 1102020"/>
                <a:gd name="connsiteX5" fmla="*/ 528810 w 3649805"/>
                <a:gd name="connsiteY5" fmla="*/ 804231 h 1102020"/>
                <a:gd name="connsiteX6" fmla="*/ 738130 w 3649805"/>
                <a:gd name="connsiteY6" fmla="*/ 793214 h 1102020"/>
                <a:gd name="connsiteX7" fmla="*/ 815248 w 3649805"/>
                <a:gd name="connsiteY7" fmla="*/ 771180 h 1102020"/>
                <a:gd name="connsiteX8" fmla="*/ 925417 w 3649805"/>
                <a:gd name="connsiteY8" fmla="*/ 738130 h 1102020"/>
                <a:gd name="connsiteX9" fmla="*/ 921934 w 3649805"/>
                <a:gd name="connsiteY9" fmla="*/ 739316 h 1102020"/>
                <a:gd name="connsiteX10" fmla="*/ 1013552 w 3649805"/>
                <a:gd name="connsiteY10" fmla="*/ 716096 h 1102020"/>
                <a:gd name="connsiteX11" fmla="*/ 1101687 w 3649805"/>
                <a:gd name="connsiteY11" fmla="*/ 672028 h 1102020"/>
                <a:gd name="connsiteX12" fmla="*/ 1134737 w 3649805"/>
                <a:gd name="connsiteY12" fmla="*/ 661012 h 1102020"/>
                <a:gd name="connsiteX13" fmla="*/ 1255923 w 3649805"/>
                <a:gd name="connsiteY13" fmla="*/ 594910 h 1102020"/>
                <a:gd name="connsiteX14" fmla="*/ 1421176 w 3649805"/>
                <a:gd name="connsiteY14" fmla="*/ 528809 h 1102020"/>
                <a:gd name="connsiteX15" fmla="*/ 1542361 w 3649805"/>
                <a:gd name="connsiteY15" fmla="*/ 495759 h 1102020"/>
                <a:gd name="connsiteX16" fmla="*/ 1835361 w 3649805"/>
                <a:gd name="connsiteY16" fmla="*/ 453554 h 1102020"/>
                <a:gd name="connsiteX17" fmla="*/ 2137272 w 3649805"/>
                <a:gd name="connsiteY17" fmla="*/ 506775 h 1102020"/>
                <a:gd name="connsiteX18" fmla="*/ 2203373 w 3649805"/>
                <a:gd name="connsiteY18" fmla="*/ 528809 h 1102020"/>
                <a:gd name="connsiteX19" fmla="*/ 2368626 w 3649805"/>
                <a:gd name="connsiteY19" fmla="*/ 627961 h 1102020"/>
                <a:gd name="connsiteX20" fmla="*/ 2588964 w 3649805"/>
                <a:gd name="connsiteY20" fmla="*/ 782197 h 1102020"/>
                <a:gd name="connsiteX21" fmla="*/ 2710149 w 3649805"/>
                <a:gd name="connsiteY21" fmla="*/ 859315 h 1102020"/>
                <a:gd name="connsiteX22" fmla="*/ 2787267 w 3649805"/>
                <a:gd name="connsiteY22" fmla="*/ 914400 h 1102020"/>
                <a:gd name="connsiteX23" fmla="*/ 2875402 w 3649805"/>
                <a:gd name="connsiteY23" fmla="*/ 991518 h 1102020"/>
                <a:gd name="connsiteX24" fmla="*/ 3007605 w 3649805"/>
                <a:gd name="connsiteY24" fmla="*/ 1079653 h 1102020"/>
                <a:gd name="connsiteX25" fmla="*/ 3227942 w 3649805"/>
                <a:gd name="connsiteY25" fmla="*/ 1101686 h 1102020"/>
                <a:gd name="connsiteX26" fmla="*/ 3338111 w 3649805"/>
                <a:gd name="connsiteY26" fmla="*/ 1068636 h 1102020"/>
                <a:gd name="connsiteX27" fmla="*/ 3426246 w 3649805"/>
                <a:gd name="connsiteY27" fmla="*/ 1024568 h 1102020"/>
                <a:gd name="connsiteX28" fmla="*/ 3503364 w 3649805"/>
                <a:gd name="connsiteY28" fmla="*/ 969484 h 1102020"/>
                <a:gd name="connsiteX29" fmla="*/ 3536414 w 3649805"/>
                <a:gd name="connsiteY29" fmla="*/ 936433 h 1102020"/>
                <a:gd name="connsiteX30" fmla="*/ 3591499 w 3649805"/>
                <a:gd name="connsiteY30" fmla="*/ 837281 h 1102020"/>
                <a:gd name="connsiteX31" fmla="*/ 3635566 w 3649805"/>
                <a:gd name="connsiteY31" fmla="*/ 672028 h 1102020"/>
                <a:gd name="connsiteX32" fmla="*/ 3635566 w 3649805"/>
                <a:gd name="connsiteY32" fmla="*/ 396607 h 1102020"/>
                <a:gd name="connsiteX33" fmla="*/ 3580482 w 3649805"/>
                <a:gd name="connsiteY33" fmla="*/ 297455 h 1102020"/>
                <a:gd name="connsiteX34" fmla="*/ 3558448 w 3649805"/>
                <a:gd name="connsiteY34" fmla="*/ 264404 h 1102020"/>
                <a:gd name="connsiteX35" fmla="*/ 3525398 w 3649805"/>
                <a:gd name="connsiteY35" fmla="*/ 242371 h 1102020"/>
                <a:gd name="connsiteX36" fmla="*/ 3481330 w 3649805"/>
                <a:gd name="connsiteY36" fmla="*/ 209320 h 1102020"/>
                <a:gd name="connsiteX37" fmla="*/ 3437263 w 3649805"/>
                <a:gd name="connsiteY37" fmla="*/ 187286 h 1102020"/>
                <a:gd name="connsiteX38" fmla="*/ 3338111 w 3649805"/>
                <a:gd name="connsiteY38" fmla="*/ 154236 h 1102020"/>
                <a:gd name="connsiteX39" fmla="*/ 3205908 w 3649805"/>
                <a:gd name="connsiteY39" fmla="*/ 143219 h 1102020"/>
                <a:gd name="connsiteX40" fmla="*/ 2952520 w 3649805"/>
                <a:gd name="connsiteY40" fmla="*/ 132202 h 1102020"/>
                <a:gd name="connsiteX41" fmla="*/ 2655065 w 3649805"/>
                <a:gd name="connsiteY41" fmla="*/ 110168 h 1102020"/>
                <a:gd name="connsiteX42" fmla="*/ 2588964 w 3649805"/>
                <a:gd name="connsiteY42" fmla="*/ 77118 h 1102020"/>
                <a:gd name="connsiteX43" fmla="*/ 2555913 w 3649805"/>
                <a:gd name="connsiteY43" fmla="*/ 55084 h 1102020"/>
                <a:gd name="connsiteX44" fmla="*/ 2522863 w 3649805"/>
                <a:gd name="connsiteY44" fmla="*/ 0 h 1102020"/>
                <a:gd name="connsiteX0" fmla="*/ 0 w 3649805"/>
                <a:gd name="connsiteY0" fmla="*/ 539826 h 1102020"/>
                <a:gd name="connsiteX1" fmla="*/ 110169 w 3649805"/>
                <a:gd name="connsiteY1" fmla="*/ 661012 h 1102020"/>
                <a:gd name="connsiteX2" fmla="*/ 176270 w 3649805"/>
                <a:gd name="connsiteY2" fmla="*/ 727113 h 1102020"/>
                <a:gd name="connsiteX3" fmla="*/ 275422 w 3649805"/>
                <a:gd name="connsiteY3" fmla="*/ 771180 h 1102020"/>
                <a:gd name="connsiteX4" fmla="*/ 363557 w 3649805"/>
                <a:gd name="connsiteY4" fmla="*/ 793214 h 1102020"/>
                <a:gd name="connsiteX5" fmla="*/ 528810 w 3649805"/>
                <a:gd name="connsiteY5" fmla="*/ 804231 h 1102020"/>
                <a:gd name="connsiteX6" fmla="*/ 738130 w 3649805"/>
                <a:gd name="connsiteY6" fmla="*/ 793214 h 1102020"/>
                <a:gd name="connsiteX7" fmla="*/ 815248 w 3649805"/>
                <a:gd name="connsiteY7" fmla="*/ 771180 h 1102020"/>
                <a:gd name="connsiteX8" fmla="*/ 925417 w 3649805"/>
                <a:gd name="connsiteY8" fmla="*/ 738130 h 1102020"/>
                <a:gd name="connsiteX9" fmla="*/ 921934 w 3649805"/>
                <a:gd name="connsiteY9" fmla="*/ 739316 h 1102020"/>
                <a:gd name="connsiteX10" fmla="*/ 1013552 w 3649805"/>
                <a:gd name="connsiteY10" fmla="*/ 716096 h 1102020"/>
                <a:gd name="connsiteX11" fmla="*/ 1101687 w 3649805"/>
                <a:gd name="connsiteY11" fmla="*/ 672028 h 1102020"/>
                <a:gd name="connsiteX12" fmla="*/ 1134737 w 3649805"/>
                <a:gd name="connsiteY12" fmla="*/ 661012 h 1102020"/>
                <a:gd name="connsiteX13" fmla="*/ 1255923 w 3649805"/>
                <a:gd name="connsiteY13" fmla="*/ 594910 h 1102020"/>
                <a:gd name="connsiteX14" fmla="*/ 1421176 w 3649805"/>
                <a:gd name="connsiteY14" fmla="*/ 528809 h 1102020"/>
                <a:gd name="connsiteX15" fmla="*/ 1542361 w 3649805"/>
                <a:gd name="connsiteY15" fmla="*/ 495759 h 1102020"/>
                <a:gd name="connsiteX16" fmla="*/ 1835361 w 3649805"/>
                <a:gd name="connsiteY16" fmla="*/ 453554 h 1102020"/>
                <a:gd name="connsiteX17" fmla="*/ 2137272 w 3649805"/>
                <a:gd name="connsiteY17" fmla="*/ 506775 h 1102020"/>
                <a:gd name="connsiteX18" fmla="*/ 2203373 w 3649805"/>
                <a:gd name="connsiteY18" fmla="*/ 528809 h 1102020"/>
                <a:gd name="connsiteX19" fmla="*/ 2368626 w 3649805"/>
                <a:gd name="connsiteY19" fmla="*/ 627961 h 1102020"/>
                <a:gd name="connsiteX20" fmla="*/ 2588964 w 3649805"/>
                <a:gd name="connsiteY20" fmla="*/ 782197 h 1102020"/>
                <a:gd name="connsiteX21" fmla="*/ 2710149 w 3649805"/>
                <a:gd name="connsiteY21" fmla="*/ 859315 h 1102020"/>
                <a:gd name="connsiteX22" fmla="*/ 2875402 w 3649805"/>
                <a:gd name="connsiteY22" fmla="*/ 991518 h 1102020"/>
                <a:gd name="connsiteX23" fmla="*/ 3007605 w 3649805"/>
                <a:gd name="connsiteY23" fmla="*/ 1079653 h 1102020"/>
                <a:gd name="connsiteX24" fmla="*/ 3227942 w 3649805"/>
                <a:gd name="connsiteY24" fmla="*/ 1101686 h 1102020"/>
                <a:gd name="connsiteX25" fmla="*/ 3338111 w 3649805"/>
                <a:gd name="connsiteY25" fmla="*/ 1068636 h 1102020"/>
                <a:gd name="connsiteX26" fmla="*/ 3426246 w 3649805"/>
                <a:gd name="connsiteY26" fmla="*/ 1024568 h 1102020"/>
                <a:gd name="connsiteX27" fmla="*/ 3503364 w 3649805"/>
                <a:gd name="connsiteY27" fmla="*/ 969484 h 1102020"/>
                <a:gd name="connsiteX28" fmla="*/ 3536414 w 3649805"/>
                <a:gd name="connsiteY28" fmla="*/ 936433 h 1102020"/>
                <a:gd name="connsiteX29" fmla="*/ 3591499 w 3649805"/>
                <a:gd name="connsiteY29" fmla="*/ 837281 h 1102020"/>
                <a:gd name="connsiteX30" fmla="*/ 3635566 w 3649805"/>
                <a:gd name="connsiteY30" fmla="*/ 672028 h 1102020"/>
                <a:gd name="connsiteX31" fmla="*/ 3635566 w 3649805"/>
                <a:gd name="connsiteY31" fmla="*/ 396607 h 1102020"/>
                <a:gd name="connsiteX32" fmla="*/ 3580482 w 3649805"/>
                <a:gd name="connsiteY32" fmla="*/ 297455 h 1102020"/>
                <a:gd name="connsiteX33" fmla="*/ 3558448 w 3649805"/>
                <a:gd name="connsiteY33" fmla="*/ 264404 h 1102020"/>
                <a:gd name="connsiteX34" fmla="*/ 3525398 w 3649805"/>
                <a:gd name="connsiteY34" fmla="*/ 242371 h 1102020"/>
                <a:gd name="connsiteX35" fmla="*/ 3481330 w 3649805"/>
                <a:gd name="connsiteY35" fmla="*/ 209320 h 1102020"/>
                <a:gd name="connsiteX36" fmla="*/ 3437263 w 3649805"/>
                <a:gd name="connsiteY36" fmla="*/ 187286 h 1102020"/>
                <a:gd name="connsiteX37" fmla="*/ 3338111 w 3649805"/>
                <a:gd name="connsiteY37" fmla="*/ 154236 h 1102020"/>
                <a:gd name="connsiteX38" fmla="*/ 3205908 w 3649805"/>
                <a:gd name="connsiteY38" fmla="*/ 143219 h 1102020"/>
                <a:gd name="connsiteX39" fmla="*/ 2952520 w 3649805"/>
                <a:gd name="connsiteY39" fmla="*/ 132202 h 1102020"/>
                <a:gd name="connsiteX40" fmla="*/ 2655065 w 3649805"/>
                <a:gd name="connsiteY40" fmla="*/ 110168 h 1102020"/>
                <a:gd name="connsiteX41" fmla="*/ 2588964 w 3649805"/>
                <a:gd name="connsiteY41" fmla="*/ 77118 h 1102020"/>
                <a:gd name="connsiteX42" fmla="*/ 2555913 w 3649805"/>
                <a:gd name="connsiteY42" fmla="*/ 55084 h 1102020"/>
                <a:gd name="connsiteX43" fmla="*/ 2522863 w 3649805"/>
                <a:gd name="connsiteY43" fmla="*/ 0 h 1102020"/>
                <a:gd name="connsiteX0" fmla="*/ 0 w 3649805"/>
                <a:gd name="connsiteY0" fmla="*/ 539826 h 1106576"/>
                <a:gd name="connsiteX1" fmla="*/ 110169 w 3649805"/>
                <a:gd name="connsiteY1" fmla="*/ 661012 h 1106576"/>
                <a:gd name="connsiteX2" fmla="*/ 176270 w 3649805"/>
                <a:gd name="connsiteY2" fmla="*/ 727113 h 1106576"/>
                <a:gd name="connsiteX3" fmla="*/ 275422 w 3649805"/>
                <a:gd name="connsiteY3" fmla="*/ 771180 h 1106576"/>
                <a:gd name="connsiteX4" fmla="*/ 363557 w 3649805"/>
                <a:gd name="connsiteY4" fmla="*/ 793214 h 1106576"/>
                <a:gd name="connsiteX5" fmla="*/ 528810 w 3649805"/>
                <a:gd name="connsiteY5" fmla="*/ 804231 h 1106576"/>
                <a:gd name="connsiteX6" fmla="*/ 738130 w 3649805"/>
                <a:gd name="connsiteY6" fmla="*/ 793214 h 1106576"/>
                <a:gd name="connsiteX7" fmla="*/ 815248 w 3649805"/>
                <a:gd name="connsiteY7" fmla="*/ 771180 h 1106576"/>
                <a:gd name="connsiteX8" fmla="*/ 925417 w 3649805"/>
                <a:gd name="connsiteY8" fmla="*/ 738130 h 1106576"/>
                <a:gd name="connsiteX9" fmla="*/ 921934 w 3649805"/>
                <a:gd name="connsiteY9" fmla="*/ 739316 h 1106576"/>
                <a:gd name="connsiteX10" fmla="*/ 1013552 w 3649805"/>
                <a:gd name="connsiteY10" fmla="*/ 716096 h 1106576"/>
                <a:gd name="connsiteX11" fmla="*/ 1101687 w 3649805"/>
                <a:gd name="connsiteY11" fmla="*/ 672028 h 1106576"/>
                <a:gd name="connsiteX12" fmla="*/ 1134737 w 3649805"/>
                <a:gd name="connsiteY12" fmla="*/ 661012 h 1106576"/>
                <a:gd name="connsiteX13" fmla="*/ 1255923 w 3649805"/>
                <a:gd name="connsiteY13" fmla="*/ 594910 h 1106576"/>
                <a:gd name="connsiteX14" fmla="*/ 1421176 w 3649805"/>
                <a:gd name="connsiteY14" fmla="*/ 528809 h 1106576"/>
                <a:gd name="connsiteX15" fmla="*/ 1542361 w 3649805"/>
                <a:gd name="connsiteY15" fmla="*/ 495759 h 1106576"/>
                <a:gd name="connsiteX16" fmla="*/ 1835361 w 3649805"/>
                <a:gd name="connsiteY16" fmla="*/ 453554 h 1106576"/>
                <a:gd name="connsiteX17" fmla="*/ 2137272 w 3649805"/>
                <a:gd name="connsiteY17" fmla="*/ 506775 h 1106576"/>
                <a:gd name="connsiteX18" fmla="*/ 2203373 w 3649805"/>
                <a:gd name="connsiteY18" fmla="*/ 528809 h 1106576"/>
                <a:gd name="connsiteX19" fmla="*/ 2368626 w 3649805"/>
                <a:gd name="connsiteY19" fmla="*/ 627961 h 1106576"/>
                <a:gd name="connsiteX20" fmla="*/ 2588964 w 3649805"/>
                <a:gd name="connsiteY20" fmla="*/ 782197 h 1106576"/>
                <a:gd name="connsiteX21" fmla="*/ 2710149 w 3649805"/>
                <a:gd name="connsiteY21" fmla="*/ 859315 h 1106576"/>
                <a:gd name="connsiteX22" fmla="*/ 3007605 w 3649805"/>
                <a:gd name="connsiteY22" fmla="*/ 1079653 h 1106576"/>
                <a:gd name="connsiteX23" fmla="*/ 3227942 w 3649805"/>
                <a:gd name="connsiteY23" fmla="*/ 1101686 h 1106576"/>
                <a:gd name="connsiteX24" fmla="*/ 3338111 w 3649805"/>
                <a:gd name="connsiteY24" fmla="*/ 1068636 h 1106576"/>
                <a:gd name="connsiteX25" fmla="*/ 3426246 w 3649805"/>
                <a:gd name="connsiteY25" fmla="*/ 1024568 h 1106576"/>
                <a:gd name="connsiteX26" fmla="*/ 3503364 w 3649805"/>
                <a:gd name="connsiteY26" fmla="*/ 969484 h 1106576"/>
                <a:gd name="connsiteX27" fmla="*/ 3536414 w 3649805"/>
                <a:gd name="connsiteY27" fmla="*/ 936433 h 1106576"/>
                <a:gd name="connsiteX28" fmla="*/ 3591499 w 3649805"/>
                <a:gd name="connsiteY28" fmla="*/ 837281 h 1106576"/>
                <a:gd name="connsiteX29" fmla="*/ 3635566 w 3649805"/>
                <a:gd name="connsiteY29" fmla="*/ 672028 h 1106576"/>
                <a:gd name="connsiteX30" fmla="*/ 3635566 w 3649805"/>
                <a:gd name="connsiteY30" fmla="*/ 396607 h 1106576"/>
                <a:gd name="connsiteX31" fmla="*/ 3580482 w 3649805"/>
                <a:gd name="connsiteY31" fmla="*/ 297455 h 1106576"/>
                <a:gd name="connsiteX32" fmla="*/ 3558448 w 3649805"/>
                <a:gd name="connsiteY32" fmla="*/ 264404 h 1106576"/>
                <a:gd name="connsiteX33" fmla="*/ 3525398 w 3649805"/>
                <a:gd name="connsiteY33" fmla="*/ 242371 h 1106576"/>
                <a:gd name="connsiteX34" fmla="*/ 3481330 w 3649805"/>
                <a:gd name="connsiteY34" fmla="*/ 209320 h 1106576"/>
                <a:gd name="connsiteX35" fmla="*/ 3437263 w 3649805"/>
                <a:gd name="connsiteY35" fmla="*/ 187286 h 1106576"/>
                <a:gd name="connsiteX36" fmla="*/ 3338111 w 3649805"/>
                <a:gd name="connsiteY36" fmla="*/ 154236 h 1106576"/>
                <a:gd name="connsiteX37" fmla="*/ 3205908 w 3649805"/>
                <a:gd name="connsiteY37" fmla="*/ 143219 h 1106576"/>
                <a:gd name="connsiteX38" fmla="*/ 2952520 w 3649805"/>
                <a:gd name="connsiteY38" fmla="*/ 132202 h 1106576"/>
                <a:gd name="connsiteX39" fmla="*/ 2655065 w 3649805"/>
                <a:gd name="connsiteY39" fmla="*/ 110168 h 1106576"/>
                <a:gd name="connsiteX40" fmla="*/ 2588964 w 3649805"/>
                <a:gd name="connsiteY40" fmla="*/ 77118 h 1106576"/>
                <a:gd name="connsiteX41" fmla="*/ 2555913 w 3649805"/>
                <a:gd name="connsiteY41" fmla="*/ 55084 h 1106576"/>
                <a:gd name="connsiteX42" fmla="*/ 2522863 w 3649805"/>
                <a:gd name="connsiteY42" fmla="*/ 0 h 1106576"/>
                <a:gd name="connsiteX0" fmla="*/ 0 w 3649805"/>
                <a:gd name="connsiteY0" fmla="*/ 539826 h 1106576"/>
                <a:gd name="connsiteX1" fmla="*/ 110169 w 3649805"/>
                <a:gd name="connsiteY1" fmla="*/ 661012 h 1106576"/>
                <a:gd name="connsiteX2" fmla="*/ 176270 w 3649805"/>
                <a:gd name="connsiteY2" fmla="*/ 727113 h 1106576"/>
                <a:gd name="connsiteX3" fmla="*/ 275422 w 3649805"/>
                <a:gd name="connsiteY3" fmla="*/ 771180 h 1106576"/>
                <a:gd name="connsiteX4" fmla="*/ 363557 w 3649805"/>
                <a:gd name="connsiteY4" fmla="*/ 793214 h 1106576"/>
                <a:gd name="connsiteX5" fmla="*/ 528810 w 3649805"/>
                <a:gd name="connsiteY5" fmla="*/ 804231 h 1106576"/>
                <a:gd name="connsiteX6" fmla="*/ 738130 w 3649805"/>
                <a:gd name="connsiteY6" fmla="*/ 793214 h 1106576"/>
                <a:gd name="connsiteX7" fmla="*/ 815248 w 3649805"/>
                <a:gd name="connsiteY7" fmla="*/ 771180 h 1106576"/>
                <a:gd name="connsiteX8" fmla="*/ 925417 w 3649805"/>
                <a:gd name="connsiteY8" fmla="*/ 738130 h 1106576"/>
                <a:gd name="connsiteX9" fmla="*/ 921934 w 3649805"/>
                <a:gd name="connsiteY9" fmla="*/ 739316 h 1106576"/>
                <a:gd name="connsiteX10" fmla="*/ 1013552 w 3649805"/>
                <a:gd name="connsiteY10" fmla="*/ 716096 h 1106576"/>
                <a:gd name="connsiteX11" fmla="*/ 1134737 w 3649805"/>
                <a:gd name="connsiteY11" fmla="*/ 661012 h 1106576"/>
                <a:gd name="connsiteX12" fmla="*/ 1255923 w 3649805"/>
                <a:gd name="connsiteY12" fmla="*/ 594910 h 1106576"/>
                <a:gd name="connsiteX13" fmla="*/ 1421176 w 3649805"/>
                <a:gd name="connsiteY13" fmla="*/ 528809 h 1106576"/>
                <a:gd name="connsiteX14" fmla="*/ 1542361 w 3649805"/>
                <a:gd name="connsiteY14" fmla="*/ 495759 h 1106576"/>
                <a:gd name="connsiteX15" fmla="*/ 1835361 w 3649805"/>
                <a:gd name="connsiteY15" fmla="*/ 453554 h 1106576"/>
                <a:gd name="connsiteX16" fmla="*/ 2137272 w 3649805"/>
                <a:gd name="connsiteY16" fmla="*/ 506775 h 1106576"/>
                <a:gd name="connsiteX17" fmla="*/ 2203373 w 3649805"/>
                <a:gd name="connsiteY17" fmla="*/ 528809 h 1106576"/>
                <a:gd name="connsiteX18" fmla="*/ 2368626 w 3649805"/>
                <a:gd name="connsiteY18" fmla="*/ 627961 h 1106576"/>
                <a:gd name="connsiteX19" fmla="*/ 2588964 w 3649805"/>
                <a:gd name="connsiteY19" fmla="*/ 782197 h 1106576"/>
                <a:gd name="connsiteX20" fmla="*/ 2710149 w 3649805"/>
                <a:gd name="connsiteY20" fmla="*/ 859315 h 1106576"/>
                <a:gd name="connsiteX21" fmla="*/ 3007605 w 3649805"/>
                <a:gd name="connsiteY21" fmla="*/ 1079653 h 1106576"/>
                <a:gd name="connsiteX22" fmla="*/ 3227942 w 3649805"/>
                <a:gd name="connsiteY22" fmla="*/ 1101686 h 1106576"/>
                <a:gd name="connsiteX23" fmla="*/ 3338111 w 3649805"/>
                <a:gd name="connsiteY23" fmla="*/ 1068636 h 1106576"/>
                <a:gd name="connsiteX24" fmla="*/ 3426246 w 3649805"/>
                <a:gd name="connsiteY24" fmla="*/ 1024568 h 1106576"/>
                <a:gd name="connsiteX25" fmla="*/ 3503364 w 3649805"/>
                <a:gd name="connsiteY25" fmla="*/ 969484 h 1106576"/>
                <a:gd name="connsiteX26" fmla="*/ 3536414 w 3649805"/>
                <a:gd name="connsiteY26" fmla="*/ 936433 h 1106576"/>
                <a:gd name="connsiteX27" fmla="*/ 3591499 w 3649805"/>
                <a:gd name="connsiteY27" fmla="*/ 837281 h 1106576"/>
                <a:gd name="connsiteX28" fmla="*/ 3635566 w 3649805"/>
                <a:gd name="connsiteY28" fmla="*/ 672028 h 1106576"/>
                <a:gd name="connsiteX29" fmla="*/ 3635566 w 3649805"/>
                <a:gd name="connsiteY29" fmla="*/ 396607 h 1106576"/>
                <a:gd name="connsiteX30" fmla="*/ 3580482 w 3649805"/>
                <a:gd name="connsiteY30" fmla="*/ 297455 h 1106576"/>
                <a:gd name="connsiteX31" fmla="*/ 3558448 w 3649805"/>
                <a:gd name="connsiteY31" fmla="*/ 264404 h 1106576"/>
                <a:gd name="connsiteX32" fmla="*/ 3525398 w 3649805"/>
                <a:gd name="connsiteY32" fmla="*/ 242371 h 1106576"/>
                <a:gd name="connsiteX33" fmla="*/ 3481330 w 3649805"/>
                <a:gd name="connsiteY33" fmla="*/ 209320 h 1106576"/>
                <a:gd name="connsiteX34" fmla="*/ 3437263 w 3649805"/>
                <a:gd name="connsiteY34" fmla="*/ 187286 h 1106576"/>
                <a:gd name="connsiteX35" fmla="*/ 3338111 w 3649805"/>
                <a:gd name="connsiteY35" fmla="*/ 154236 h 1106576"/>
                <a:gd name="connsiteX36" fmla="*/ 3205908 w 3649805"/>
                <a:gd name="connsiteY36" fmla="*/ 143219 h 1106576"/>
                <a:gd name="connsiteX37" fmla="*/ 2952520 w 3649805"/>
                <a:gd name="connsiteY37" fmla="*/ 132202 h 1106576"/>
                <a:gd name="connsiteX38" fmla="*/ 2655065 w 3649805"/>
                <a:gd name="connsiteY38" fmla="*/ 110168 h 1106576"/>
                <a:gd name="connsiteX39" fmla="*/ 2588964 w 3649805"/>
                <a:gd name="connsiteY39" fmla="*/ 77118 h 1106576"/>
                <a:gd name="connsiteX40" fmla="*/ 2555913 w 3649805"/>
                <a:gd name="connsiteY40" fmla="*/ 55084 h 1106576"/>
                <a:gd name="connsiteX41" fmla="*/ 2522863 w 3649805"/>
                <a:gd name="connsiteY41" fmla="*/ 0 h 1106576"/>
                <a:gd name="connsiteX0" fmla="*/ 0 w 3649805"/>
                <a:gd name="connsiteY0" fmla="*/ 539826 h 1106576"/>
                <a:gd name="connsiteX1" fmla="*/ 110169 w 3649805"/>
                <a:gd name="connsiteY1" fmla="*/ 661012 h 1106576"/>
                <a:gd name="connsiteX2" fmla="*/ 176270 w 3649805"/>
                <a:gd name="connsiteY2" fmla="*/ 727113 h 1106576"/>
                <a:gd name="connsiteX3" fmla="*/ 275422 w 3649805"/>
                <a:gd name="connsiteY3" fmla="*/ 771180 h 1106576"/>
                <a:gd name="connsiteX4" fmla="*/ 363557 w 3649805"/>
                <a:gd name="connsiteY4" fmla="*/ 793214 h 1106576"/>
                <a:gd name="connsiteX5" fmla="*/ 528810 w 3649805"/>
                <a:gd name="connsiteY5" fmla="*/ 804231 h 1106576"/>
                <a:gd name="connsiteX6" fmla="*/ 738130 w 3649805"/>
                <a:gd name="connsiteY6" fmla="*/ 793214 h 1106576"/>
                <a:gd name="connsiteX7" fmla="*/ 815248 w 3649805"/>
                <a:gd name="connsiteY7" fmla="*/ 771180 h 1106576"/>
                <a:gd name="connsiteX8" fmla="*/ 925417 w 3649805"/>
                <a:gd name="connsiteY8" fmla="*/ 738130 h 1106576"/>
                <a:gd name="connsiteX9" fmla="*/ 1013552 w 3649805"/>
                <a:gd name="connsiteY9" fmla="*/ 716096 h 1106576"/>
                <a:gd name="connsiteX10" fmla="*/ 1134737 w 3649805"/>
                <a:gd name="connsiteY10" fmla="*/ 661012 h 1106576"/>
                <a:gd name="connsiteX11" fmla="*/ 1255923 w 3649805"/>
                <a:gd name="connsiteY11" fmla="*/ 594910 h 1106576"/>
                <a:gd name="connsiteX12" fmla="*/ 1421176 w 3649805"/>
                <a:gd name="connsiteY12" fmla="*/ 528809 h 1106576"/>
                <a:gd name="connsiteX13" fmla="*/ 1542361 w 3649805"/>
                <a:gd name="connsiteY13" fmla="*/ 495759 h 1106576"/>
                <a:gd name="connsiteX14" fmla="*/ 1835361 w 3649805"/>
                <a:gd name="connsiteY14" fmla="*/ 453554 h 1106576"/>
                <a:gd name="connsiteX15" fmla="*/ 2137272 w 3649805"/>
                <a:gd name="connsiteY15" fmla="*/ 506775 h 1106576"/>
                <a:gd name="connsiteX16" fmla="*/ 2203373 w 3649805"/>
                <a:gd name="connsiteY16" fmla="*/ 528809 h 1106576"/>
                <a:gd name="connsiteX17" fmla="*/ 2368626 w 3649805"/>
                <a:gd name="connsiteY17" fmla="*/ 627961 h 1106576"/>
                <a:gd name="connsiteX18" fmla="*/ 2588964 w 3649805"/>
                <a:gd name="connsiteY18" fmla="*/ 782197 h 1106576"/>
                <a:gd name="connsiteX19" fmla="*/ 2710149 w 3649805"/>
                <a:gd name="connsiteY19" fmla="*/ 859315 h 1106576"/>
                <a:gd name="connsiteX20" fmla="*/ 3007605 w 3649805"/>
                <a:gd name="connsiteY20" fmla="*/ 1079653 h 1106576"/>
                <a:gd name="connsiteX21" fmla="*/ 3227942 w 3649805"/>
                <a:gd name="connsiteY21" fmla="*/ 1101686 h 1106576"/>
                <a:gd name="connsiteX22" fmla="*/ 3338111 w 3649805"/>
                <a:gd name="connsiteY22" fmla="*/ 1068636 h 1106576"/>
                <a:gd name="connsiteX23" fmla="*/ 3426246 w 3649805"/>
                <a:gd name="connsiteY23" fmla="*/ 1024568 h 1106576"/>
                <a:gd name="connsiteX24" fmla="*/ 3503364 w 3649805"/>
                <a:gd name="connsiteY24" fmla="*/ 969484 h 1106576"/>
                <a:gd name="connsiteX25" fmla="*/ 3536414 w 3649805"/>
                <a:gd name="connsiteY25" fmla="*/ 936433 h 1106576"/>
                <a:gd name="connsiteX26" fmla="*/ 3591499 w 3649805"/>
                <a:gd name="connsiteY26" fmla="*/ 837281 h 1106576"/>
                <a:gd name="connsiteX27" fmla="*/ 3635566 w 3649805"/>
                <a:gd name="connsiteY27" fmla="*/ 672028 h 1106576"/>
                <a:gd name="connsiteX28" fmla="*/ 3635566 w 3649805"/>
                <a:gd name="connsiteY28" fmla="*/ 396607 h 1106576"/>
                <a:gd name="connsiteX29" fmla="*/ 3580482 w 3649805"/>
                <a:gd name="connsiteY29" fmla="*/ 297455 h 1106576"/>
                <a:gd name="connsiteX30" fmla="*/ 3558448 w 3649805"/>
                <a:gd name="connsiteY30" fmla="*/ 264404 h 1106576"/>
                <a:gd name="connsiteX31" fmla="*/ 3525398 w 3649805"/>
                <a:gd name="connsiteY31" fmla="*/ 242371 h 1106576"/>
                <a:gd name="connsiteX32" fmla="*/ 3481330 w 3649805"/>
                <a:gd name="connsiteY32" fmla="*/ 209320 h 1106576"/>
                <a:gd name="connsiteX33" fmla="*/ 3437263 w 3649805"/>
                <a:gd name="connsiteY33" fmla="*/ 187286 h 1106576"/>
                <a:gd name="connsiteX34" fmla="*/ 3338111 w 3649805"/>
                <a:gd name="connsiteY34" fmla="*/ 154236 h 1106576"/>
                <a:gd name="connsiteX35" fmla="*/ 3205908 w 3649805"/>
                <a:gd name="connsiteY35" fmla="*/ 143219 h 1106576"/>
                <a:gd name="connsiteX36" fmla="*/ 2952520 w 3649805"/>
                <a:gd name="connsiteY36" fmla="*/ 132202 h 1106576"/>
                <a:gd name="connsiteX37" fmla="*/ 2655065 w 3649805"/>
                <a:gd name="connsiteY37" fmla="*/ 110168 h 1106576"/>
                <a:gd name="connsiteX38" fmla="*/ 2588964 w 3649805"/>
                <a:gd name="connsiteY38" fmla="*/ 77118 h 1106576"/>
                <a:gd name="connsiteX39" fmla="*/ 2555913 w 3649805"/>
                <a:gd name="connsiteY39" fmla="*/ 55084 h 1106576"/>
                <a:gd name="connsiteX40" fmla="*/ 2522863 w 3649805"/>
                <a:gd name="connsiteY40" fmla="*/ 0 h 1106576"/>
                <a:gd name="connsiteX0" fmla="*/ 0 w 3649805"/>
                <a:gd name="connsiteY0" fmla="*/ 539826 h 1106576"/>
                <a:gd name="connsiteX1" fmla="*/ 110169 w 3649805"/>
                <a:gd name="connsiteY1" fmla="*/ 661012 h 1106576"/>
                <a:gd name="connsiteX2" fmla="*/ 176270 w 3649805"/>
                <a:gd name="connsiteY2" fmla="*/ 727113 h 1106576"/>
                <a:gd name="connsiteX3" fmla="*/ 275422 w 3649805"/>
                <a:gd name="connsiteY3" fmla="*/ 771180 h 1106576"/>
                <a:gd name="connsiteX4" fmla="*/ 363557 w 3649805"/>
                <a:gd name="connsiteY4" fmla="*/ 793214 h 1106576"/>
                <a:gd name="connsiteX5" fmla="*/ 528810 w 3649805"/>
                <a:gd name="connsiteY5" fmla="*/ 804231 h 1106576"/>
                <a:gd name="connsiteX6" fmla="*/ 738130 w 3649805"/>
                <a:gd name="connsiteY6" fmla="*/ 793214 h 1106576"/>
                <a:gd name="connsiteX7" fmla="*/ 815248 w 3649805"/>
                <a:gd name="connsiteY7" fmla="*/ 771180 h 1106576"/>
                <a:gd name="connsiteX8" fmla="*/ 1013552 w 3649805"/>
                <a:gd name="connsiteY8" fmla="*/ 716096 h 1106576"/>
                <a:gd name="connsiteX9" fmla="*/ 1134737 w 3649805"/>
                <a:gd name="connsiteY9" fmla="*/ 661012 h 1106576"/>
                <a:gd name="connsiteX10" fmla="*/ 1255923 w 3649805"/>
                <a:gd name="connsiteY10" fmla="*/ 594910 h 1106576"/>
                <a:gd name="connsiteX11" fmla="*/ 1421176 w 3649805"/>
                <a:gd name="connsiteY11" fmla="*/ 528809 h 1106576"/>
                <a:gd name="connsiteX12" fmla="*/ 1542361 w 3649805"/>
                <a:gd name="connsiteY12" fmla="*/ 495759 h 1106576"/>
                <a:gd name="connsiteX13" fmla="*/ 1835361 w 3649805"/>
                <a:gd name="connsiteY13" fmla="*/ 453554 h 1106576"/>
                <a:gd name="connsiteX14" fmla="*/ 2137272 w 3649805"/>
                <a:gd name="connsiteY14" fmla="*/ 506775 h 1106576"/>
                <a:gd name="connsiteX15" fmla="*/ 2203373 w 3649805"/>
                <a:gd name="connsiteY15" fmla="*/ 528809 h 1106576"/>
                <a:gd name="connsiteX16" fmla="*/ 2368626 w 3649805"/>
                <a:gd name="connsiteY16" fmla="*/ 627961 h 1106576"/>
                <a:gd name="connsiteX17" fmla="*/ 2588964 w 3649805"/>
                <a:gd name="connsiteY17" fmla="*/ 782197 h 1106576"/>
                <a:gd name="connsiteX18" fmla="*/ 2710149 w 3649805"/>
                <a:gd name="connsiteY18" fmla="*/ 859315 h 1106576"/>
                <a:gd name="connsiteX19" fmla="*/ 3007605 w 3649805"/>
                <a:gd name="connsiteY19" fmla="*/ 1079653 h 1106576"/>
                <a:gd name="connsiteX20" fmla="*/ 3227942 w 3649805"/>
                <a:gd name="connsiteY20" fmla="*/ 1101686 h 1106576"/>
                <a:gd name="connsiteX21" fmla="*/ 3338111 w 3649805"/>
                <a:gd name="connsiteY21" fmla="*/ 1068636 h 1106576"/>
                <a:gd name="connsiteX22" fmla="*/ 3426246 w 3649805"/>
                <a:gd name="connsiteY22" fmla="*/ 1024568 h 1106576"/>
                <a:gd name="connsiteX23" fmla="*/ 3503364 w 3649805"/>
                <a:gd name="connsiteY23" fmla="*/ 969484 h 1106576"/>
                <a:gd name="connsiteX24" fmla="*/ 3536414 w 3649805"/>
                <a:gd name="connsiteY24" fmla="*/ 936433 h 1106576"/>
                <a:gd name="connsiteX25" fmla="*/ 3591499 w 3649805"/>
                <a:gd name="connsiteY25" fmla="*/ 837281 h 1106576"/>
                <a:gd name="connsiteX26" fmla="*/ 3635566 w 3649805"/>
                <a:gd name="connsiteY26" fmla="*/ 672028 h 1106576"/>
                <a:gd name="connsiteX27" fmla="*/ 3635566 w 3649805"/>
                <a:gd name="connsiteY27" fmla="*/ 396607 h 1106576"/>
                <a:gd name="connsiteX28" fmla="*/ 3580482 w 3649805"/>
                <a:gd name="connsiteY28" fmla="*/ 297455 h 1106576"/>
                <a:gd name="connsiteX29" fmla="*/ 3558448 w 3649805"/>
                <a:gd name="connsiteY29" fmla="*/ 264404 h 1106576"/>
                <a:gd name="connsiteX30" fmla="*/ 3525398 w 3649805"/>
                <a:gd name="connsiteY30" fmla="*/ 242371 h 1106576"/>
                <a:gd name="connsiteX31" fmla="*/ 3481330 w 3649805"/>
                <a:gd name="connsiteY31" fmla="*/ 209320 h 1106576"/>
                <a:gd name="connsiteX32" fmla="*/ 3437263 w 3649805"/>
                <a:gd name="connsiteY32" fmla="*/ 187286 h 1106576"/>
                <a:gd name="connsiteX33" fmla="*/ 3338111 w 3649805"/>
                <a:gd name="connsiteY33" fmla="*/ 154236 h 1106576"/>
                <a:gd name="connsiteX34" fmla="*/ 3205908 w 3649805"/>
                <a:gd name="connsiteY34" fmla="*/ 143219 h 1106576"/>
                <a:gd name="connsiteX35" fmla="*/ 2952520 w 3649805"/>
                <a:gd name="connsiteY35" fmla="*/ 132202 h 1106576"/>
                <a:gd name="connsiteX36" fmla="*/ 2655065 w 3649805"/>
                <a:gd name="connsiteY36" fmla="*/ 110168 h 1106576"/>
                <a:gd name="connsiteX37" fmla="*/ 2588964 w 3649805"/>
                <a:gd name="connsiteY37" fmla="*/ 77118 h 1106576"/>
                <a:gd name="connsiteX38" fmla="*/ 2555913 w 3649805"/>
                <a:gd name="connsiteY38" fmla="*/ 55084 h 1106576"/>
                <a:gd name="connsiteX39" fmla="*/ 2522863 w 3649805"/>
                <a:gd name="connsiteY39" fmla="*/ 0 h 1106576"/>
                <a:gd name="connsiteX0" fmla="*/ 0 w 3649805"/>
                <a:gd name="connsiteY0" fmla="*/ 539826 h 1106576"/>
                <a:gd name="connsiteX1" fmla="*/ 110169 w 3649805"/>
                <a:gd name="connsiteY1" fmla="*/ 661012 h 1106576"/>
                <a:gd name="connsiteX2" fmla="*/ 176270 w 3649805"/>
                <a:gd name="connsiteY2" fmla="*/ 727113 h 1106576"/>
                <a:gd name="connsiteX3" fmla="*/ 275422 w 3649805"/>
                <a:gd name="connsiteY3" fmla="*/ 771180 h 1106576"/>
                <a:gd name="connsiteX4" fmla="*/ 363557 w 3649805"/>
                <a:gd name="connsiteY4" fmla="*/ 793214 h 1106576"/>
                <a:gd name="connsiteX5" fmla="*/ 528810 w 3649805"/>
                <a:gd name="connsiteY5" fmla="*/ 804231 h 1106576"/>
                <a:gd name="connsiteX6" fmla="*/ 738130 w 3649805"/>
                <a:gd name="connsiteY6" fmla="*/ 793214 h 1106576"/>
                <a:gd name="connsiteX7" fmla="*/ 1013552 w 3649805"/>
                <a:gd name="connsiteY7" fmla="*/ 716096 h 1106576"/>
                <a:gd name="connsiteX8" fmla="*/ 1134737 w 3649805"/>
                <a:gd name="connsiteY8" fmla="*/ 661012 h 1106576"/>
                <a:gd name="connsiteX9" fmla="*/ 1255923 w 3649805"/>
                <a:gd name="connsiteY9" fmla="*/ 594910 h 1106576"/>
                <a:gd name="connsiteX10" fmla="*/ 1421176 w 3649805"/>
                <a:gd name="connsiteY10" fmla="*/ 528809 h 1106576"/>
                <a:gd name="connsiteX11" fmla="*/ 1542361 w 3649805"/>
                <a:gd name="connsiteY11" fmla="*/ 495759 h 1106576"/>
                <a:gd name="connsiteX12" fmla="*/ 1835361 w 3649805"/>
                <a:gd name="connsiteY12" fmla="*/ 453554 h 1106576"/>
                <a:gd name="connsiteX13" fmla="*/ 2137272 w 3649805"/>
                <a:gd name="connsiteY13" fmla="*/ 506775 h 1106576"/>
                <a:gd name="connsiteX14" fmla="*/ 2203373 w 3649805"/>
                <a:gd name="connsiteY14" fmla="*/ 528809 h 1106576"/>
                <a:gd name="connsiteX15" fmla="*/ 2368626 w 3649805"/>
                <a:gd name="connsiteY15" fmla="*/ 627961 h 1106576"/>
                <a:gd name="connsiteX16" fmla="*/ 2588964 w 3649805"/>
                <a:gd name="connsiteY16" fmla="*/ 782197 h 1106576"/>
                <a:gd name="connsiteX17" fmla="*/ 2710149 w 3649805"/>
                <a:gd name="connsiteY17" fmla="*/ 859315 h 1106576"/>
                <a:gd name="connsiteX18" fmla="*/ 3007605 w 3649805"/>
                <a:gd name="connsiteY18" fmla="*/ 1079653 h 1106576"/>
                <a:gd name="connsiteX19" fmla="*/ 3227942 w 3649805"/>
                <a:gd name="connsiteY19" fmla="*/ 1101686 h 1106576"/>
                <a:gd name="connsiteX20" fmla="*/ 3338111 w 3649805"/>
                <a:gd name="connsiteY20" fmla="*/ 1068636 h 1106576"/>
                <a:gd name="connsiteX21" fmla="*/ 3426246 w 3649805"/>
                <a:gd name="connsiteY21" fmla="*/ 1024568 h 1106576"/>
                <a:gd name="connsiteX22" fmla="*/ 3503364 w 3649805"/>
                <a:gd name="connsiteY22" fmla="*/ 969484 h 1106576"/>
                <a:gd name="connsiteX23" fmla="*/ 3536414 w 3649805"/>
                <a:gd name="connsiteY23" fmla="*/ 936433 h 1106576"/>
                <a:gd name="connsiteX24" fmla="*/ 3591499 w 3649805"/>
                <a:gd name="connsiteY24" fmla="*/ 837281 h 1106576"/>
                <a:gd name="connsiteX25" fmla="*/ 3635566 w 3649805"/>
                <a:gd name="connsiteY25" fmla="*/ 672028 h 1106576"/>
                <a:gd name="connsiteX26" fmla="*/ 3635566 w 3649805"/>
                <a:gd name="connsiteY26" fmla="*/ 396607 h 1106576"/>
                <a:gd name="connsiteX27" fmla="*/ 3580482 w 3649805"/>
                <a:gd name="connsiteY27" fmla="*/ 297455 h 1106576"/>
                <a:gd name="connsiteX28" fmla="*/ 3558448 w 3649805"/>
                <a:gd name="connsiteY28" fmla="*/ 264404 h 1106576"/>
                <a:gd name="connsiteX29" fmla="*/ 3525398 w 3649805"/>
                <a:gd name="connsiteY29" fmla="*/ 242371 h 1106576"/>
                <a:gd name="connsiteX30" fmla="*/ 3481330 w 3649805"/>
                <a:gd name="connsiteY30" fmla="*/ 209320 h 1106576"/>
                <a:gd name="connsiteX31" fmla="*/ 3437263 w 3649805"/>
                <a:gd name="connsiteY31" fmla="*/ 187286 h 1106576"/>
                <a:gd name="connsiteX32" fmla="*/ 3338111 w 3649805"/>
                <a:gd name="connsiteY32" fmla="*/ 154236 h 1106576"/>
                <a:gd name="connsiteX33" fmla="*/ 3205908 w 3649805"/>
                <a:gd name="connsiteY33" fmla="*/ 143219 h 1106576"/>
                <a:gd name="connsiteX34" fmla="*/ 2952520 w 3649805"/>
                <a:gd name="connsiteY34" fmla="*/ 132202 h 1106576"/>
                <a:gd name="connsiteX35" fmla="*/ 2655065 w 3649805"/>
                <a:gd name="connsiteY35" fmla="*/ 110168 h 1106576"/>
                <a:gd name="connsiteX36" fmla="*/ 2588964 w 3649805"/>
                <a:gd name="connsiteY36" fmla="*/ 77118 h 1106576"/>
                <a:gd name="connsiteX37" fmla="*/ 2555913 w 3649805"/>
                <a:gd name="connsiteY37" fmla="*/ 55084 h 1106576"/>
                <a:gd name="connsiteX38" fmla="*/ 2522863 w 3649805"/>
                <a:gd name="connsiteY38" fmla="*/ 0 h 1106576"/>
                <a:gd name="connsiteX0" fmla="*/ 0 w 3649805"/>
                <a:gd name="connsiteY0" fmla="*/ 539826 h 1106576"/>
                <a:gd name="connsiteX1" fmla="*/ 110169 w 3649805"/>
                <a:gd name="connsiteY1" fmla="*/ 661012 h 1106576"/>
                <a:gd name="connsiteX2" fmla="*/ 176270 w 3649805"/>
                <a:gd name="connsiteY2" fmla="*/ 727113 h 1106576"/>
                <a:gd name="connsiteX3" fmla="*/ 275422 w 3649805"/>
                <a:gd name="connsiteY3" fmla="*/ 771180 h 1106576"/>
                <a:gd name="connsiteX4" fmla="*/ 363557 w 3649805"/>
                <a:gd name="connsiteY4" fmla="*/ 793214 h 1106576"/>
                <a:gd name="connsiteX5" fmla="*/ 528810 w 3649805"/>
                <a:gd name="connsiteY5" fmla="*/ 804231 h 1106576"/>
                <a:gd name="connsiteX6" fmla="*/ 738130 w 3649805"/>
                <a:gd name="connsiteY6" fmla="*/ 793214 h 1106576"/>
                <a:gd name="connsiteX7" fmla="*/ 1134737 w 3649805"/>
                <a:gd name="connsiteY7" fmla="*/ 661012 h 1106576"/>
                <a:gd name="connsiteX8" fmla="*/ 1255923 w 3649805"/>
                <a:gd name="connsiteY8" fmla="*/ 594910 h 1106576"/>
                <a:gd name="connsiteX9" fmla="*/ 1421176 w 3649805"/>
                <a:gd name="connsiteY9" fmla="*/ 528809 h 1106576"/>
                <a:gd name="connsiteX10" fmla="*/ 1542361 w 3649805"/>
                <a:gd name="connsiteY10" fmla="*/ 495759 h 1106576"/>
                <a:gd name="connsiteX11" fmla="*/ 1835361 w 3649805"/>
                <a:gd name="connsiteY11" fmla="*/ 453554 h 1106576"/>
                <a:gd name="connsiteX12" fmla="*/ 2137272 w 3649805"/>
                <a:gd name="connsiteY12" fmla="*/ 506775 h 1106576"/>
                <a:gd name="connsiteX13" fmla="*/ 2203373 w 3649805"/>
                <a:gd name="connsiteY13" fmla="*/ 528809 h 1106576"/>
                <a:gd name="connsiteX14" fmla="*/ 2368626 w 3649805"/>
                <a:gd name="connsiteY14" fmla="*/ 627961 h 1106576"/>
                <a:gd name="connsiteX15" fmla="*/ 2588964 w 3649805"/>
                <a:gd name="connsiteY15" fmla="*/ 782197 h 1106576"/>
                <a:gd name="connsiteX16" fmla="*/ 2710149 w 3649805"/>
                <a:gd name="connsiteY16" fmla="*/ 859315 h 1106576"/>
                <a:gd name="connsiteX17" fmla="*/ 3007605 w 3649805"/>
                <a:gd name="connsiteY17" fmla="*/ 1079653 h 1106576"/>
                <a:gd name="connsiteX18" fmla="*/ 3227942 w 3649805"/>
                <a:gd name="connsiteY18" fmla="*/ 1101686 h 1106576"/>
                <a:gd name="connsiteX19" fmla="*/ 3338111 w 3649805"/>
                <a:gd name="connsiteY19" fmla="*/ 1068636 h 1106576"/>
                <a:gd name="connsiteX20" fmla="*/ 3426246 w 3649805"/>
                <a:gd name="connsiteY20" fmla="*/ 1024568 h 1106576"/>
                <a:gd name="connsiteX21" fmla="*/ 3503364 w 3649805"/>
                <a:gd name="connsiteY21" fmla="*/ 969484 h 1106576"/>
                <a:gd name="connsiteX22" fmla="*/ 3536414 w 3649805"/>
                <a:gd name="connsiteY22" fmla="*/ 936433 h 1106576"/>
                <a:gd name="connsiteX23" fmla="*/ 3591499 w 3649805"/>
                <a:gd name="connsiteY23" fmla="*/ 837281 h 1106576"/>
                <a:gd name="connsiteX24" fmla="*/ 3635566 w 3649805"/>
                <a:gd name="connsiteY24" fmla="*/ 672028 h 1106576"/>
                <a:gd name="connsiteX25" fmla="*/ 3635566 w 3649805"/>
                <a:gd name="connsiteY25" fmla="*/ 396607 h 1106576"/>
                <a:gd name="connsiteX26" fmla="*/ 3580482 w 3649805"/>
                <a:gd name="connsiteY26" fmla="*/ 297455 h 1106576"/>
                <a:gd name="connsiteX27" fmla="*/ 3558448 w 3649805"/>
                <a:gd name="connsiteY27" fmla="*/ 264404 h 1106576"/>
                <a:gd name="connsiteX28" fmla="*/ 3525398 w 3649805"/>
                <a:gd name="connsiteY28" fmla="*/ 242371 h 1106576"/>
                <a:gd name="connsiteX29" fmla="*/ 3481330 w 3649805"/>
                <a:gd name="connsiteY29" fmla="*/ 209320 h 1106576"/>
                <a:gd name="connsiteX30" fmla="*/ 3437263 w 3649805"/>
                <a:gd name="connsiteY30" fmla="*/ 187286 h 1106576"/>
                <a:gd name="connsiteX31" fmla="*/ 3338111 w 3649805"/>
                <a:gd name="connsiteY31" fmla="*/ 154236 h 1106576"/>
                <a:gd name="connsiteX32" fmla="*/ 3205908 w 3649805"/>
                <a:gd name="connsiteY32" fmla="*/ 143219 h 1106576"/>
                <a:gd name="connsiteX33" fmla="*/ 2952520 w 3649805"/>
                <a:gd name="connsiteY33" fmla="*/ 132202 h 1106576"/>
                <a:gd name="connsiteX34" fmla="*/ 2655065 w 3649805"/>
                <a:gd name="connsiteY34" fmla="*/ 110168 h 1106576"/>
                <a:gd name="connsiteX35" fmla="*/ 2588964 w 3649805"/>
                <a:gd name="connsiteY35" fmla="*/ 77118 h 1106576"/>
                <a:gd name="connsiteX36" fmla="*/ 2555913 w 3649805"/>
                <a:gd name="connsiteY36" fmla="*/ 55084 h 1106576"/>
                <a:gd name="connsiteX37" fmla="*/ 2522863 w 3649805"/>
                <a:gd name="connsiteY37" fmla="*/ 0 h 1106576"/>
                <a:gd name="connsiteX0" fmla="*/ 0 w 3649805"/>
                <a:gd name="connsiteY0" fmla="*/ 539826 h 1106576"/>
                <a:gd name="connsiteX1" fmla="*/ 110169 w 3649805"/>
                <a:gd name="connsiteY1" fmla="*/ 661012 h 1106576"/>
                <a:gd name="connsiteX2" fmla="*/ 176270 w 3649805"/>
                <a:gd name="connsiteY2" fmla="*/ 727113 h 1106576"/>
                <a:gd name="connsiteX3" fmla="*/ 275422 w 3649805"/>
                <a:gd name="connsiteY3" fmla="*/ 771180 h 1106576"/>
                <a:gd name="connsiteX4" fmla="*/ 363557 w 3649805"/>
                <a:gd name="connsiteY4" fmla="*/ 793214 h 1106576"/>
                <a:gd name="connsiteX5" fmla="*/ 528810 w 3649805"/>
                <a:gd name="connsiteY5" fmla="*/ 804231 h 1106576"/>
                <a:gd name="connsiteX6" fmla="*/ 738130 w 3649805"/>
                <a:gd name="connsiteY6" fmla="*/ 793214 h 1106576"/>
                <a:gd name="connsiteX7" fmla="*/ 1255923 w 3649805"/>
                <a:gd name="connsiteY7" fmla="*/ 594910 h 1106576"/>
                <a:gd name="connsiteX8" fmla="*/ 1421176 w 3649805"/>
                <a:gd name="connsiteY8" fmla="*/ 528809 h 1106576"/>
                <a:gd name="connsiteX9" fmla="*/ 1542361 w 3649805"/>
                <a:gd name="connsiteY9" fmla="*/ 495759 h 1106576"/>
                <a:gd name="connsiteX10" fmla="*/ 1835361 w 3649805"/>
                <a:gd name="connsiteY10" fmla="*/ 453554 h 1106576"/>
                <a:gd name="connsiteX11" fmla="*/ 2137272 w 3649805"/>
                <a:gd name="connsiteY11" fmla="*/ 506775 h 1106576"/>
                <a:gd name="connsiteX12" fmla="*/ 2203373 w 3649805"/>
                <a:gd name="connsiteY12" fmla="*/ 528809 h 1106576"/>
                <a:gd name="connsiteX13" fmla="*/ 2368626 w 3649805"/>
                <a:gd name="connsiteY13" fmla="*/ 627961 h 1106576"/>
                <a:gd name="connsiteX14" fmla="*/ 2588964 w 3649805"/>
                <a:gd name="connsiteY14" fmla="*/ 782197 h 1106576"/>
                <a:gd name="connsiteX15" fmla="*/ 2710149 w 3649805"/>
                <a:gd name="connsiteY15" fmla="*/ 859315 h 1106576"/>
                <a:gd name="connsiteX16" fmla="*/ 3007605 w 3649805"/>
                <a:gd name="connsiteY16" fmla="*/ 1079653 h 1106576"/>
                <a:gd name="connsiteX17" fmla="*/ 3227942 w 3649805"/>
                <a:gd name="connsiteY17" fmla="*/ 1101686 h 1106576"/>
                <a:gd name="connsiteX18" fmla="*/ 3338111 w 3649805"/>
                <a:gd name="connsiteY18" fmla="*/ 1068636 h 1106576"/>
                <a:gd name="connsiteX19" fmla="*/ 3426246 w 3649805"/>
                <a:gd name="connsiteY19" fmla="*/ 1024568 h 1106576"/>
                <a:gd name="connsiteX20" fmla="*/ 3503364 w 3649805"/>
                <a:gd name="connsiteY20" fmla="*/ 969484 h 1106576"/>
                <a:gd name="connsiteX21" fmla="*/ 3536414 w 3649805"/>
                <a:gd name="connsiteY21" fmla="*/ 936433 h 1106576"/>
                <a:gd name="connsiteX22" fmla="*/ 3591499 w 3649805"/>
                <a:gd name="connsiteY22" fmla="*/ 837281 h 1106576"/>
                <a:gd name="connsiteX23" fmla="*/ 3635566 w 3649805"/>
                <a:gd name="connsiteY23" fmla="*/ 672028 h 1106576"/>
                <a:gd name="connsiteX24" fmla="*/ 3635566 w 3649805"/>
                <a:gd name="connsiteY24" fmla="*/ 396607 h 1106576"/>
                <a:gd name="connsiteX25" fmla="*/ 3580482 w 3649805"/>
                <a:gd name="connsiteY25" fmla="*/ 297455 h 1106576"/>
                <a:gd name="connsiteX26" fmla="*/ 3558448 w 3649805"/>
                <a:gd name="connsiteY26" fmla="*/ 264404 h 1106576"/>
                <a:gd name="connsiteX27" fmla="*/ 3525398 w 3649805"/>
                <a:gd name="connsiteY27" fmla="*/ 242371 h 1106576"/>
                <a:gd name="connsiteX28" fmla="*/ 3481330 w 3649805"/>
                <a:gd name="connsiteY28" fmla="*/ 209320 h 1106576"/>
                <a:gd name="connsiteX29" fmla="*/ 3437263 w 3649805"/>
                <a:gd name="connsiteY29" fmla="*/ 187286 h 1106576"/>
                <a:gd name="connsiteX30" fmla="*/ 3338111 w 3649805"/>
                <a:gd name="connsiteY30" fmla="*/ 154236 h 1106576"/>
                <a:gd name="connsiteX31" fmla="*/ 3205908 w 3649805"/>
                <a:gd name="connsiteY31" fmla="*/ 143219 h 1106576"/>
                <a:gd name="connsiteX32" fmla="*/ 2952520 w 3649805"/>
                <a:gd name="connsiteY32" fmla="*/ 132202 h 1106576"/>
                <a:gd name="connsiteX33" fmla="*/ 2655065 w 3649805"/>
                <a:gd name="connsiteY33" fmla="*/ 110168 h 1106576"/>
                <a:gd name="connsiteX34" fmla="*/ 2588964 w 3649805"/>
                <a:gd name="connsiteY34" fmla="*/ 77118 h 1106576"/>
                <a:gd name="connsiteX35" fmla="*/ 2555913 w 3649805"/>
                <a:gd name="connsiteY35" fmla="*/ 55084 h 1106576"/>
                <a:gd name="connsiteX36" fmla="*/ 2522863 w 3649805"/>
                <a:gd name="connsiteY36" fmla="*/ 0 h 1106576"/>
                <a:gd name="connsiteX0" fmla="*/ 0 w 3649805"/>
                <a:gd name="connsiteY0" fmla="*/ 539826 h 1106576"/>
                <a:gd name="connsiteX1" fmla="*/ 110169 w 3649805"/>
                <a:gd name="connsiteY1" fmla="*/ 661012 h 1106576"/>
                <a:gd name="connsiteX2" fmla="*/ 176270 w 3649805"/>
                <a:gd name="connsiteY2" fmla="*/ 727113 h 1106576"/>
                <a:gd name="connsiteX3" fmla="*/ 275422 w 3649805"/>
                <a:gd name="connsiteY3" fmla="*/ 771180 h 1106576"/>
                <a:gd name="connsiteX4" fmla="*/ 363557 w 3649805"/>
                <a:gd name="connsiteY4" fmla="*/ 793214 h 1106576"/>
                <a:gd name="connsiteX5" fmla="*/ 522087 w 3649805"/>
                <a:gd name="connsiteY5" fmla="*/ 831125 h 1106576"/>
                <a:gd name="connsiteX6" fmla="*/ 738130 w 3649805"/>
                <a:gd name="connsiteY6" fmla="*/ 793214 h 1106576"/>
                <a:gd name="connsiteX7" fmla="*/ 1255923 w 3649805"/>
                <a:gd name="connsiteY7" fmla="*/ 594910 h 1106576"/>
                <a:gd name="connsiteX8" fmla="*/ 1421176 w 3649805"/>
                <a:gd name="connsiteY8" fmla="*/ 528809 h 1106576"/>
                <a:gd name="connsiteX9" fmla="*/ 1542361 w 3649805"/>
                <a:gd name="connsiteY9" fmla="*/ 495759 h 1106576"/>
                <a:gd name="connsiteX10" fmla="*/ 1835361 w 3649805"/>
                <a:gd name="connsiteY10" fmla="*/ 453554 h 1106576"/>
                <a:gd name="connsiteX11" fmla="*/ 2137272 w 3649805"/>
                <a:gd name="connsiteY11" fmla="*/ 506775 h 1106576"/>
                <a:gd name="connsiteX12" fmla="*/ 2203373 w 3649805"/>
                <a:gd name="connsiteY12" fmla="*/ 528809 h 1106576"/>
                <a:gd name="connsiteX13" fmla="*/ 2368626 w 3649805"/>
                <a:gd name="connsiteY13" fmla="*/ 627961 h 1106576"/>
                <a:gd name="connsiteX14" fmla="*/ 2588964 w 3649805"/>
                <a:gd name="connsiteY14" fmla="*/ 782197 h 1106576"/>
                <a:gd name="connsiteX15" fmla="*/ 2710149 w 3649805"/>
                <a:gd name="connsiteY15" fmla="*/ 859315 h 1106576"/>
                <a:gd name="connsiteX16" fmla="*/ 3007605 w 3649805"/>
                <a:gd name="connsiteY16" fmla="*/ 1079653 h 1106576"/>
                <a:gd name="connsiteX17" fmla="*/ 3227942 w 3649805"/>
                <a:gd name="connsiteY17" fmla="*/ 1101686 h 1106576"/>
                <a:gd name="connsiteX18" fmla="*/ 3338111 w 3649805"/>
                <a:gd name="connsiteY18" fmla="*/ 1068636 h 1106576"/>
                <a:gd name="connsiteX19" fmla="*/ 3426246 w 3649805"/>
                <a:gd name="connsiteY19" fmla="*/ 1024568 h 1106576"/>
                <a:gd name="connsiteX20" fmla="*/ 3503364 w 3649805"/>
                <a:gd name="connsiteY20" fmla="*/ 969484 h 1106576"/>
                <a:gd name="connsiteX21" fmla="*/ 3536414 w 3649805"/>
                <a:gd name="connsiteY21" fmla="*/ 936433 h 1106576"/>
                <a:gd name="connsiteX22" fmla="*/ 3591499 w 3649805"/>
                <a:gd name="connsiteY22" fmla="*/ 837281 h 1106576"/>
                <a:gd name="connsiteX23" fmla="*/ 3635566 w 3649805"/>
                <a:gd name="connsiteY23" fmla="*/ 672028 h 1106576"/>
                <a:gd name="connsiteX24" fmla="*/ 3635566 w 3649805"/>
                <a:gd name="connsiteY24" fmla="*/ 396607 h 1106576"/>
                <a:gd name="connsiteX25" fmla="*/ 3580482 w 3649805"/>
                <a:gd name="connsiteY25" fmla="*/ 297455 h 1106576"/>
                <a:gd name="connsiteX26" fmla="*/ 3558448 w 3649805"/>
                <a:gd name="connsiteY26" fmla="*/ 264404 h 1106576"/>
                <a:gd name="connsiteX27" fmla="*/ 3525398 w 3649805"/>
                <a:gd name="connsiteY27" fmla="*/ 242371 h 1106576"/>
                <a:gd name="connsiteX28" fmla="*/ 3481330 w 3649805"/>
                <a:gd name="connsiteY28" fmla="*/ 209320 h 1106576"/>
                <a:gd name="connsiteX29" fmla="*/ 3437263 w 3649805"/>
                <a:gd name="connsiteY29" fmla="*/ 187286 h 1106576"/>
                <a:gd name="connsiteX30" fmla="*/ 3338111 w 3649805"/>
                <a:gd name="connsiteY30" fmla="*/ 154236 h 1106576"/>
                <a:gd name="connsiteX31" fmla="*/ 3205908 w 3649805"/>
                <a:gd name="connsiteY31" fmla="*/ 143219 h 1106576"/>
                <a:gd name="connsiteX32" fmla="*/ 2952520 w 3649805"/>
                <a:gd name="connsiteY32" fmla="*/ 132202 h 1106576"/>
                <a:gd name="connsiteX33" fmla="*/ 2655065 w 3649805"/>
                <a:gd name="connsiteY33" fmla="*/ 110168 h 1106576"/>
                <a:gd name="connsiteX34" fmla="*/ 2588964 w 3649805"/>
                <a:gd name="connsiteY34" fmla="*/ 77118 h 1106576"/>
                <a:gd name="connsiteX35" fmla="*/ 2555913 w 3649805"/>
                <a:gd name="connsiteY35" fmla="*/ 55084 h 1106576"/>
                <a:gd name="connsiteX36" fmla="*/ 2522863 w 3649805"/>
                <a:gd name="connsiteY36" fmla="*/ 0 h 1106576"/>
                <a:gd name="connsiteX0" fmla="*/ 0 w 3649805"/>
                <a:gd name="connsiteY0" fmla="*/ 539826 h 1106576"/>
                <a:gd name="connsiteX1" fmla="*/ 110169 w 3649805"/>
                <a:gd name="connsiteY1" fmla="*/ 661012 h 1106576"/>
                <a:gd name="connsiteX2" fmla="*/ 176270 w 3649805"/>
                <a:gd name="connsiteY2" fmla="*/ 727113 h 1106576"/>
                <a:gd name="connsiteX3" fmla="*/ 275422 w 3649805"/>
                <a:gd name="connsiteY3" fmla="*/ 771180 h 1106576"/>
                <a:gd name="connsiteX4" fmla="*/ 522087 w 3649805"/>
                <a:gd name="connsiteY4" fmla="*/ 831125 h 1106576"/>
                <a:gd name="connsiteX5" fmla="*/ 738130 w 3649805"/>
                <a:gd name="connsiteY5" fmla="*/ 793214 h 1106576"/>
                <a:gd name="connsiteX6" fmla="*/ 1255923 w 3649805"/>
                <a:gd name="connsiteY6" fmla="*/ 594910 h 1106576"/>
                <a:gd name="connsiteX7" fmla="*/ 1421176 w 3649805"/>
                <a:gd name="connsiteY7" fmla="*/ 528809 h 1106576"/>
                <a:gd name="connsiteX8" fmla="*/ 1542361 w 3649805"/>
                <a:gd name="connsiteY8" fmla="*/ 495759 h 1106576"/>
                <a:gd name="connsiteX9" fmla="*/ 1835361 w 3649805"/>
                <a:gd name="connsiteY9" fmla="*/ 453554 h 1106576"/>
                <a:gd name="connsiteX10" fmla="*/ 2137272 w 3649805"/>
                <a:gd name="connsiteY10" fmla="*/ 506775 h 1106576"/>
                <a:gd name="connsiteX11" fmla="*/ 2203373 w 3649805"/>
                <a:gd name="connsiteY11" fmla="*/ 528809 h 1106576"/>
                <a:gd name="connsiteX12" fmla="*/ 2368626 w 3649805"/>
                <a:gd name="connsiteY12" fmla="*/ 627961 h 1106576"/>
                <a:gd name="connsiteX13" fmla="*/ 2588964 w 3649805"/>
                <a:gd name="connsiteY13" fmla="*/ 782197 h 1106576"/>
                <a:gd name="connsiteX14" fmla="*/ 2710149 w 3649805"/>
                <a:gd name="connsiteY14" fmla="*/ 859315 h 1106576"/>
                <a:gd name="connsiteX15" fmla="*/ 3007605 w 3649805"/>
                <a:gd name="connsiteY15" fmla="*/ 1079653 h 1106576"/>
                <a:gd name="connsiteX16" fmla="*/ 3227942 w 3649805"/>
                <a:gd name="connsiteY16" fmla="*/ 1101686 h 1106576"/>
                <a:gd name="connsiteX17" fmla="*/ 3338111 w 3649805"/>
                <a:gd name="connsiteY17" fmla="*/ 1068636 h 1106576"/>
                <a:gd name="connsiteX18" fmla="*/ 3426246 w 3649805"/>
                <a:gd name="connsiteY18" fmla="*/ 1024568 h 1106576"/>
                <a:gd name="connsiteX19" fmla="*/ 3503364 w 3649805"/>
                <a:gd name="connsiteY19" fmla="*/ 969484 h 1106576"/>
                <a:gd name="connsiteX20" fmla="*/ 3536414 w 3649805"/>
                <a:gd name="connsiteY20" fmla="*/ 936433 h 1106576"/>
                <a:gd name="connsiteX21" fmla="*/ 3591499 w 3649805"/>
                <a:gd name="connsiteY21" fmla="*/ 837281 h 1106576"/>
                <a:gd name="connsiteX22" fmla="*/ 3635566 w 3649805"/>
                <a:gd name="connsiteY22" fmla="*/ 672028 h 1106576"/>
                <a:gd name="connsiteX23" fmla="*/ 3635566 w 3649805"/>
                <a:gd name="connsiteY23" fmla="*/ 396607 h 1106576"/>
                <a:gd name="connsiteX24" fmla="*/ 3580482 w 3649805"/>
                <a:gd name="connsiteY24" fmla="*/ 297455 h 1106576"/>
                <a:gd name="connsiteX25" fmla="*/ 3558448 w 3649805"/>
                <a:gd name="connsiteY25" fmla="*/ 264404 h 1106576"/>
                <a:gd name="connsiteX26" fmla="*/ 3525398 w 3649805"/>
                <a:gd name="connsiteY26" fmla="*/ 242371 h 1106576"/>
                <a:gd name="connsiteX27" fmla="*/ 3481330 w 3649805"/>
                <a:gd name="connsiteY27" fmla="*/ 209320 h 1106576"/>
                <a:gd name="connsiteX28" fmla="*/ 3437263 w 3649805"/>
                <a:gd name="connsiteY28" fmla="*/ 187286 h 1106576"/>
                <a:gd name="connsiteX29" fmla="*/ 3338111 w 3649805"/>
                <a:gd name="connsiteY29" fmla="*/ 154236 h 1106576"/>
                <a:gd name="connsiteX30" fmla="*/ 3205908 w 3649805"/>
                <a:gd name="connsiteY30" fmla="*/ 143219 h 1106576"/>
                <a:gd name="connsiteX31" fmla="*/ 2952520 w 3649805"/>
                <a:gd name="connsiteY31" fmla="*/ 132202 h 1106576"/>
                <a:gd name="connsiteX32" fmla="*/ 2655065 w 3649805"/>
                <a:gd name="connsiteY32" fmla="*/ 110168 h 1106576"/>
                <a:gd name="connsiteX33" fmla="*/ 2588964 w 3649805"/>
                <a:gd name="connsiteY33" fmla="*/ 77118 h 1106576"/>
                <a:gd name="connsiteX34" fmla="*/ 2555913 w 3649805"/>
                <a:gd name="connsiteY34" fmla="*/ 55084 h 1106576"/>
                <a:gd name="connsiteX35" fmla="*/ 2522863 w 3649805"/>
                <a:gd name="connsiteY35" fmla="*/ 0 h 1106576"/>
                <a:gd name="connsiteX0" fmla="*/ 0 w 3649805"/>
                <a:gd name="connsiteY0" fmla="*/ 539826 h 1106576"/>
                <a:gd name="connsiteX1" fmla="*/ 176270 w 3649805"/>
                <a:gd name="connsiteY1" fmla="*/ 727113 h 1106576"/>
                <a:gd name="connsiteX2" fmla="*/ 275422 w 3649805"/>
                <a:gd name="connsiteY2" fmla="*/ 771180 h 1106576"/>
                <a:gd name="connsiteX3" fmla="*/ 522087 w 3649805"/>
                <a:gd name="connsiteY3" fmla="*/ 831125 h 1106576"/>
                <a:gd name="connsiteX4" fmla="*/ 738130 w 3649805"/>
                <a:gd name="connsiteY4" fmla="*/ 793214 h 1106576"/>
                <a:gd name="connsiteX5" fmla="*/ 1255923 w 3649805"/>
                <a:gd name="connsiteY5" fmla="*/ 594910 h 1106576"/>
                <a:gd name="connsiteX6" fmla="*/ 1421176 w 3649805"/>
                <a:gd name="connsiteY6" fmla="*/ 528809 h 1106576"/>
                <a:gd name="connsiteX7" fmla="*/ 1542361 w 3649805"/>
                <a:gd name="connsiteY7" fmla="*/ 495759 h 1106576"/>
                <a:gd name="connsiteX8" fmla="*/ 1835361 w 3649805"/>
                <a:gd name="connsiteY8" fmla="*/ 453554 h 1106576"/>
                <a:gd name="connsiteX9" fmla="*/ 2137272 w 3649805"/>
                <a:gd name="connsiteY9" fmla="*/ 506775 h 1106576"/>
                <a:gd name="connsiteX10" fmla="*/ 2203373 w 3649805"/>
                <a:gd name="connsiteY10" fmla="*/ 528809 h 1106576"/>
                <a:gd name="connsiteX11" fmla="*/ 2368626 w 3649805"/>
                <a:gd name="connsiteY11" fmla="*/ 627961 h 1106576"/>
                <a:gd name="connsiteX12" fmla="*/ 2588964 w 3649805"/>
                <a:gd name="connsiteY12" fmla="*/ 782197 h 1106576"/>
                <a:gd name="connsiteX13" fmla="*/ 2710149 w 3649805"/>
                <a:gd name="connsiteY13" fmla="*/ 859315 h 1106576"/>
                <a:gd name="connsiteX14" fmla="*/ 3007605 w 3649805"/>
                <a:gd name="connsiteY14" fmla="*/ 1079653 h 1106576"/>
                <a:gd name="connsiteX15" fmla="*/ 3227942 w 3649805"/>
                <a:gd name="connsiteY15" fmla="*/ 1101686 h 1106576"/>
                <a:gd name="connsiteX16" fmla="*/ 3338111 w 3649805"/>
                <a:gd name="connsiteY16" fmla="*/ 1068636 h 1106576"/>
                <a:gd name="connsiteX17" fmla="*/ 3426246 w 3649805"/>
                <a:gd name="connsiteY17" fmla="*/ 1024568 h 1106576"/>
                <a:gd name="connsiteX18" fmla="*/ 3503364 w 3649805"/>
                <a:gd name="connsiteY18" fmla="*/ 969484 h 1106576"/>
                <a:gd name="connsiteX19" fmla="*/ 3536414 w 3649805"/>
                <a:gd name="connsiteY19" fmla="*/ 936433 h 1106576"/>
                <a:gd name="connsiteX20" fmla="*/ 3591499 w 3649805"/>
                <a:gd name="connsiteY20" fmla="*/ 837281 h 1106576"/>
                <a:gd name="connsiteX21" fmla="*/ 3635566 w 3649805"/>
                <a:gd name="connsiteY21" fmla="*/ 672028 h 1106576"/>
                <a:gd name="connsiteX22" fmla="*/ 3635566 w 3649805"/>
                <a:gd name="connsiteY22" fmla="*/ 396607 h 1106576"/>
                <a:gd name="connsiteX23" fmla="*/ 3580482 w 3649805"/>
                <a:gd name="connsiteY23" fmla="*/ 297455 h 1106576"/>
                <a:gd name="connsiteX24" fmla="*/ 3558448 w 3649805"/>
                <a:gd name="connsiteY24" fmla="*/ 264404 h 1106576"/>
                <a:gd name="connsiteX25" fmla="*/ 3525398 w 3649805"/>
                <a:gd name="connsiteY25" fmla="*/ 242371 h 1106576"/>
                <a:gd name="connsiteX26" fmla="*/ 3481330 w 3649805"/>
                <a:gd name="connsiteY26" fmla="*/ 209320 h 1106576"/>
                <a:gd name="connsiteX27" fmla="*/ 3437263 w 3649805"/>
                <a:gd name="connsiteY27" fmla="*/ 187286 h 1106576"/>
                <a:gd name="connsiteX28" fmla="*/ 3338111 w 3649805"/>
                <a:gd name="connsiteY28" fmla="*/ 154236 h 1106576"/>
                <a:gd name="connsiteX29" fmla="*/ 3205908 w 3649805"/>
                <a:gd name="connsiteY29" fmla="*/ 143219 h 1106576"/>
                <a:gd name="connsiteX30" fmla="*/ 2952520 w 3649805"/>
                <a:gd name="connsiteY30" fmla="*/ 132202 h 1106576"/>
                <a:gd name="connsiteX31" fmla="*/ 2655065 w 3649805"/>
                <a:gd name="connsiteY31" fmla="*/ 110168 h 1106576"/>
                <a:gd name="connsiteX32" fmla="*/ 2588964 w 3649805"/>
                <a:gd name="connsiteY32" fmla="*/ 77118 h 1106576"/>
                <a:gd name="connsiteX33" fmla="*/ 2555913 w 3649805"/>
                <a:gd name="connsiteY33" fmla="*/ 55084 h 1106576"/>
                <a:gd name="connsiteX34" fmla="*/ 2522863 w 3649805"/>
                <a:gd name="connsiteY34" fmla="*/ 0 h 1106576"/>
                <a:gd name="connsiteX0" fmla="*/ 0 w 3649805"/>
                <a:gd name="connsiteY0" fmla="*/ 539826 h 1106576"/>
                <a:gd name="connsiteX1" fmla="*/ 176270 w 3649805"/>
                <a:gd name="connsiteY1" fmla="*/ 727113 h 1106576"/>
                <a:gd name="connsiteX2" fmla="*/ 522087 w 3649805"/>
                <a:gd name="connsiteY2" fmla="*/ 831125 h 1106576"/>
                <a:gd name="connsiteX3" fmla="*/ 738130 w 3649805"/>
                <a:gd name="connsiteY3" fmla="*/ 793214 h 1106576"/>
                <a:gd name="connsiteX4" fmla="*/ 1255923 w 3649805"/>
                <a:gd name="connsiteY4" fmla="*/ 594910 h 1106576"/>
                <a:gd name="connsiteX5" fmla="*/ 1421176 w 3649805"/>
                <a:gd name="connsiteY5" fmla="*/ 528809 h 1106576"/>
                <a:gd name="connsiteX6" fmla="*/ 1542361 w 3649805"/>
                <a:gd name="connsiteY6" fmla="*/ 495759 h 1106576"/>
                <a:gd name="connsiteX7" fmla="*/ 1835361 w 3649805"/>
                <a:gd name="connsiteY7" fmla="*/ 453554 h 1106576"/>
                <a:gd name="connsiteX8" fmla="*/ 2137272 w 3649805"/>
                <a:gd name="connsiteY8" fmla="*/ 506775 h 1106576"/>
                <a:gd name="connsiteX9" fmla="*/ 2203373 w 3649805"/>
                <a:gd name="connsiteY9" fmla="*/ 528809 h 1106576"/>
                <a:gd name="connsiteX10" fmla="*/ 2368626 w 3649805"/>
                <a:gd name="connsiteY10" fmla="*/ 627961 h 1106576"/>
                <a:gd name="connsiteX11" fmla="*/ 2588964 w 3649805"/>
                <a:gd name="connsiteY11" fmla="*/ 782197 h 1106576"/>
                <a:gd name="connsiteX12" fmla="*/ 2710149 w 3649805"/>
                <a:gd name="connsiteY12" fmla="*/ 859315 h 1106576"/>
                <a:gd name="connsiteX13" fmla="*/ 3007605 w 3649805"/>
                <a:gd name="connsiteY13" fmla="*/ 1079653 h 1106576"/>
                <a:gd name="connsiteX14" fmla="*/ 3227942 w 3649805"/>
                <a:gd name="connsiteY14" fmla="*/ 1101686 h 1106576"/>
                <a:gd name="connsiteX15" fmla="*/ 3338111 w 3649805"/>
                <a:gd name="connsiteY15" fmla="*/ 1068636 h 1106576"/>
                <a:gd name="connsiteX16" fmla="*/ 3426246 w 3649805"/>
                <a:gd name="connsiteY16" fmla="*/ 1024568 h 1106576"/>
                <a:gd name="connsiteX17" fmla="*/ 3503364 w 3649805"/>
                <a:gd name="connsiteY17" fmla="*/ 969484 h 1106576"/>
                <a:gd name="connsiteX18" fmla="*/ 3536414 w 3649805"/>
                <a:gd name="connsiteY18" fmla="*/ 936433 h 1106576"/>
                <a:gd name="connsiteX19" fmla="*/ 3591499 w 3649805"/>
                <a:gd name="connsiteY19" fmla="*/ 837281 h 1106576"/>
                <a:gd name="connsiteX20" fmla="*/ 3635566 w 3649805"/>
                <a:gd name="connsiteY20" fmla="*/ 672028 h 1106576"/>
                <a:gd name="connsiteX21" fmla="*/ 3635566 w 3649805"/>
                <a:gd name="connsiteY21" fmla="*/ 396607 h 1106576"/>
                <a:gd name="connsiteX22" fmla="*/ 3580482 w 3649805"/>
                <a:gd name="connsiteY22" fmla="*/ 297455 h 1106576"/>
                <a:gd name="connsiteX23" fmla="*/ 3558448 w 3649805"/>
                <a:gd name="connsiteY23" fmla="*/ 264404 h 1106576"/>
                <a:gd name="connsiteX24" fmla="*/ 3525398 w 3649805"/>
                <a:gd name="connsiteY24" fmla="*/ 242371 h 1106576"/>
                <a:gd name="connsiteX25" fmla="*/ 3481330 w 3649805"/>
                <a:gd name="connsiteY25" fmla="*/ 209320 h 1106576"/>
                <a:gd name="connsiteX26" fmla="*/ 3437263 w 3649805"/>
                <a:gd name="connsiteY26" fmla="*/ 187286 h 1106576"/>
                <a:gd name="connsiteX27" fmla="*/ 3338111 w 3649805"/>
                <a:gd name="connsiteY27" fmla="*/ 154236 h 1106576"/>
                <a:gd name="connsiteX28" fmla="*/ 3205908 w 3649805"/>
                <a:gd name="connsiteY28" fmla="*/ 143219 h 1106576"/>
                <a:gd name="connsiteX29" fmla="*/ 2952520 w 3649805"/>
                <a:gd name="connsiteY29" fmla="*/ 132202 h 1106576"/>
                <a:gd name="connsiteX30" fmla="*/ 2655065 w 3649805"/>
                <a:gd name="connsiteY30" fmla="*/ 110168 h 1106576"/>
                <a:gd name="connsiteX31" fmla="*/ 2588964 w 3649805"/>
                <a:gd name="connsiteY31" fmla="*/ 77118 h 1106576"/>
                <a:gd name="connsiteX32" fmla="*/ 2555913 w 3649805"/>
                <a:gd name="connsiteY32" fmla="*/ 55084 h 1106576"/>
                <a:gd name="connsiteX33" fmla="*/ 2522863 w 3649805"/>
                <a:gd name="connsiteY33" fmla="*/ 0 h 1106576"/>
                <a:gd name="connsiteX0" fmla="*/ 0 w 3649805"/>
                <a:gd name="connsiteY0" fmla="*/ 539826 h 1106576"/>
                <a:gd name="connsiteX1" fmla="*/ 176270 w 3649805"/>
                <a:gd name="connsiteY1" fmla="*/ 727113 h 1106576"/>
                <a:gd name="connsiteX2" fmla="*/ 461575 w 3649805"/>
                <a:gd name="connsiteY2" fmla="*/ 837849 h 1106576"/>
                <a:gd name="connsiteX3" fmla="*/ 738130 w 3649805"/>
                <a:gd name="connsiteY3" fmla="*/ 793214 h 1106576"/>
                <a:gd name="connsiteX4" fmla="*/ 1255923 w 3649805"/>
                <a:gd name="connsiteY4" fmla="*/ 594910 h 1106576"/>
                <a:gd name="connsiteX5" fmla="*/ 1421176 w 3649805"/>
                <a:gd name="connsiteY5" fmla="*/ 528809 h 1106576"/>
                <a:gd name="connsiteX6" fmla="*/ 1542361 w 3649805"/>
                <a:gd name="connsiteY6" fmla="*/ 495759 h 1106576"/>
                <a:gd name="connsiteX7" fmla="*/ 1835361 w 3649805"/>
                <a:gd name="connsiteY7" fmla="*/ 453554 h 1106576"/>
                <a:gd name="connsiteX8" fmla="*/ 2137272 w 3649805"/>
                <a:gd name="connsiteY8" fmla="*/ 506775 h 1106576"/>
                <a:gd name="connsiteX9" fmla="*/ 2203373 w 3649805"/>
                <a:gd name="connsiteY9" fmla="*/ 528809 h 1106576"/>
                <a:gd name="connsiteX10" fmla="*/ 2368626 w 3649805"/>
                <a:gd name="connsiteY10" fmla="*/ 627961 h 1106576"/>
                <a:gd name="connsiteX11" fmla="*/ 2588964 w 3649805"/>
                <a:gd name="connsiteY11" fmla="*/ 782197 h 1106576"/>
                <a:gd name="connsiteX12" fmla="*/ 2710149 w 3649805"/>
                <a:gd name="connsiteY12" fmla="*/ 859315 h 1106576"/>
                <a:gd name="connsiteX13" fmla="*/ 3007605 w 3649805"/>
                <a:gd name="connsiteY13" fmla="*/ 1079653 h 1106576"/>
                <a:gd name="connsiteX14" fmla="*/ 3227942 w 3649805"/>
                <a:gd name="connsiteY14" fmla="*/ 1101686 h 1106576"/>
                <a:gd name="connsiteX15" fmla="*/ 3338111 w 3649805"/>
                <a:gd name="connsiteY15" fmla="*/ 1068636 h 1106576"/>
                <a:gd name="connsiteX16" fmla="*/ 3426246 w 3649805"/>
                <a:gd name="connsiteY16" fmla="*/ 1024568 h 1106576"/>
                <a:gd name="connsiteX17" fmla="*/ 3503364 w 3649805"/>
                <a:gd name="connsiteY17" fmla="*/ 969484 h 1106576"/>
                <a:gd name="connsiteX18" fmla="*/ 3536414 w 3649805"/>
                <a:gd name="connsiteY18" fmla="*/ 936433 h 1106576"/>
                <a:gd name="connsiteX19" fmla="*/ 3591499 w 3649805"/>
                <a:gd name="connsiteY19" fmla="*/ 837281 h 1106576"/>
                <a:gd name="connsiteX20" fmla="*/ 3635566 w 3649805"/>
                <a:gd name="connsiteY20" fmla="*/ 672028 h 1106576"/>
                <a:gd name="connsiteX21" fmla="*/ 3635566 w 3649805"/>
                <a:gd name="connsiteY21" fmla="*/ 396607 h 1106576"/>
                <a:gd name="connsiteX22" fmla="*/ 3580482 w 3649805"/>
                <a:gd name="connsiteY22" fmla="*/ 297455 h 1106576"/>
                <a:gd name="connsiteX23" fmla="*/ 3558448 w 3649805"/>
                <a:gd name="connsiteY23" fmla="*/ 264404 h 1106576"/>
                <a:gd name="connsiteX24" fmla="*/ 3525398 w 3649805"/>
                <a:gd name="connsiteY24" fmla="*/ 242371 h 1106576"/>
                <a:gd name="connsiteX25" fmla="*/ 3481330 w 3649805"/>
                <a:gd name="connsiteY25" fmla="*/ 209320 h 1106576"/>
                <a:gd name="connsiteX26" fmla="*/ 3437263 w 3649805"/>
                <a:gd name="connsiteY26" fmla="*/ 187286 h 1106576"/>
                <a:gd name="connsiteX27" fmla="*/ 3338111 w 3649805"/>
                <a:gd name="connsiteY27" fmla="*/ 154236 h 1106576"/>
                <a:gd name="connsiteX28" fmla="*/ 3205908 w 3649805"/>
                <a:gd name="connsiteY28" fmla="*/ 143219 h 1106576"/>
                <a:gd name="connsiteX29" fmla="*/ 2952520 w 3649805"/>
                <a:gd name="connsiteY29" fmla="*/ 132202 h 1106576"/>
                <a:gd name="connsiteX30" fmla="*/ 2655065 w 3649805"/>
                <a:gd name="connsiteY30" fmla="*/ 110168 h 1106576"/>
                <a:gd name="connsiteX31" fmla="*/ 2588964 w 3649805"/>
                <a:gd name="connsiteY31" fmla="*/ 77118 h 1106576"/>
                <a:gd name="connsiteX32" fmla="*/ 2555913 w 3649805"/>
                <a:gd name="connsiteY32" fmla="*/ 55084 h 1106576"/>
                <a:gd name="connsiteX33" fmla="*/ 2522863 w 3649805"/>
                <a:gd name="connsiteY33" fmla="*/ 0 h 1106576"/>
                <a:gd name="connsiteX0" fmla="*/ 0 w 3649805"/>
                <a:gd name="connsiteY0" fmla="*/ 539826 h 1106576"/>
                <a:gd name="connsiteX1" fmla="*/ 176270 w 3649805"/>
                <a:gd name="connsiteY1" fmla="*/ 727113 h 1106576"/>
                <a:gd name="connsiteX2" fmla="*/ 461575 w 3649805"/>
                <a:gd name="connsiteY2" fmla="*/ 837849 h 1106576"/>
                <a:gd name="connsiteX3" fmla="*/ 738130 w 3649805"/>
                <a:gd name="connsiteY3" fmla="*/ 793214 h 1106576"/>
                <a:gd name="connsiteX4" fmla="*/ 1255923 w 3649805"/>
                <a:gd name="connsiteY4" fmla="*/ 594910 h 1106576"/>
                <a:gd name="connsiteX5" fmla="*/ 1421176 w 3649805"/>
                <a:gd name="connsiteY5" fmla="*/ 528809 h 1106576"/>
                <a:gd name="connsiteX6" fmla="*/ 1542361 w 3649805"/>
                <a:gd name="connsiteY6" fmla="*/ 495759 h 1106576"/>
                <a:gd name="connsiteX7" fmla="*/ 1835361 w 3649805"/>
                <a:gd name="connsiteY7" fmla="*/ 453554 h 1106576"/>
                <a:gd name="connsiteX8" fmla="*/ 2137272 w 3649805"/>
                <a:gd name="connsiteY8" fmla="*/ 506775 h 1106576"/>
                <a:gd name="connsiteX9" fmla="*/ 2203373 w 3649805"/>
                <a:gd name="connsiteY9" fmla="*/ 528809 h 1106576"/>
                <a:gd name="connsiteX10" fmla="*/ 2368626 w 3649805"/>
                <a:gd name="connsiteY10" fmla="*/ 627961 h 1106576"/>
                <a:gd name="connsiteX11" fmla="*/ 2588964 w 3649805"/>
                <a:gd name="connsiteY11" fmla="*/ 782197 h 1106576"/>
                <a:gd name="connsiteX12" fmla="*/ 2710149 w 3649805"/>
                <a:gd name="connsiteY12" fmla="*/ 859315 h 1106576"/>
                <a:gd name="connsiteX13" fmla="*/ 3007605 w 3649805"/>
                <a:gd name="connsiteY13" fmla="*/ 1079653 h 1106576"/>
                <a:gd name="connsiteX14" fmla="*/ 3227942 w 3649805"/>
                <a:gd name="connsiteY14" fmla="*/ 1101686 h 1106576"/>
                <a:gd name="connsiteX15" fmla="*/ 3338111 w 3649805"/>
                <a:gd name="connsiteY15" fmla="*/ 1068636 h 1106576"/>
                <a:gd name="connsiteX16" fmla="*/ 3426246 w 3649805"/>
                <a:gd name="connsiteY16" fmla="*/ 1024568 h 1106576"/>
                <a:gd name="connsiteX17" fmla="*/ 3536414 w 3649805"/>
                <a:gd name="connsiteY17" fmla="*/ 936433 h 1106576"/>
                <a:gd name="connsiteX18" fmla="*/ 3591499 w 3649805"/>
                <a:gd name="connsiteY18" fmla="*/ 837281 h 1106576"/>
                <a:gd name="connsiteX19" fmla="*/ 3635566 w 3649805"/>
                <a:gd name="connsiteY19" fmla="*/ 672028 h 1106576"/>
                <a:gd name="connsiteX20" fmla="*/ 3635566 w 3649805"/>
                <a:gd name="connsiteY20" fmla="*/ 396607 h 1106576"/>
                <a:gd name="connsiteX21" fmla="*/ 3580482 w 3649805"/>
                <a:gd name="connsiteY21" fmla="*/ 297455 h 1106576"/>
                <a:gd name="connsiteX22" fmla="*/ 3558448 w 3649805"/>
                <a:gd name="connsiteY22" fmla="*/ 264404 h 1106576"/>
                <a:gd name="connsiteX23" fmla="*/ 3525398 w 3649805"/>
                <a:gd name="connsiteY23" fmla="*/ 242371 h 1106576"/>
                <a:gd name="connsiteX24" fmla="*/ 3481330 w 3649805"/>
                <a:gd name="connsiteY24" fmla="*/ 209320 h 1106576"/>
                <a:gd name="connsiteX25" fmla="*/ 3437263 w 3649805"/>
                <a:gd name="connsiteY25" fmla="*/ 187286 h 1106576"/>
                <a:gd name="connsiteX26" fmla="*/ 3338111 w 3649805"/>
                <a:gd name="connsiteY26" fmla="*/ 154236 h 1106576"/>
                <a:gd name="connsiteX27" fmla="*/ 3205908 w 3649805"/>
                <a:gd name="connsiteY27" fmla="*/ 143219 h 1106576"/>
                <a:gd name="connsiteX28" fmla="*/ 2952520 w 3649805"/>
                <a:gd name="connsiteY28" fmla="*/ 132202 h 1106576"/>
                <a:gd name="connsiteX29" fmla="*/ 2655065 w 3649805"/>
                <a:gd name="connsiteY29" fmla="*/ 110168 h 1106576"/>
                <a:gd name="connsiteX30" fmla="*/ 2588964 w 3649805"/>
                <a:gd name="connsiteY30" fmla="*/ 77118 h 1106576"/>
                <a:gd name="connsiteX31" fmla="*/ 2555913 w 3649805"/>
                <a:gd name="connsiteY31" fmla="*/ 55084 h 1106576"/>
                <a:gd name="connsiteX32" fmla="*/ 2522863 w 3649805"/>
                <a:gd name="connsiteY32" fmla="*/ 0 h 1106576"/>
                <a:gd name="connsiteX0" fmla="*/ 0 w 3649805"/>
                <a:gd name="connsiteY0" fmla="*/ 539826 h 1109587"/>
                <a:gd name="connsiteX1" fmla="*/ 176270 w 3649805"/>
                <a:gd name="connsiteY1" fmla="*/ 727113 h 1109587"/>
                <a:gd name="connsiteX2" fmla="*/ 461575 w 3649805"/>
                <a:gd name="connsiteY2" fmla="*/ 837849 h 1109587"/>
                <a:gd name="connsiteX3" fmla="*/ 738130 w 3649805"/>
                <a:gd name="connsiteY3" fmla="*/ 793214 h 1109587"/>
                <a:gd name="connsiteX4" fmla="*/ 1255923 w 3649805"/>
                <a:gd name="connsiteY4" fmla="*/ 594910 h 1109587"/>
                <a:gd name="connsiteX5" fmla="*/ 1421176 w 3649805"/>
                <a:gd name="connsiteY5" fmla="*/ 528809 h 1109587"/>
                <a:gd name="connsiteX6" fmla="*/ 1542361 w 3649805"/>
                <a:gd name="connsiteY6" fmla="*/ 495759 h 1109587"/>
                <a:gd name="connsiteX7" fmla="*/ 1835361 w 3649805"/>
                <a:gd name="connsiteY7" fmla="*/ 453554 h 1109587"/>
                <a:gd name="connsiteX8" fmla="*/ 2137272 w 3649805"/>
                <a:gd name="connsiteY8" fmla="*/ 506775 h 1109587"/>
                <a:gd name="connsiteX9" fmla="*/ 2203373 w 3649805"/>
                <a:gd name="connsiteY9" fmla="*/ 528809 h 1109587"/>
                <a:gd name="connsiteX10" fmla="*/ 2368626 w 3649805"/>
                <a:gd name="connsiteY10" fmla="*/ 627961 h 1109587"/>
                <a:gd name="connsiteX11" fmla="*/ 2588964 w 3649805"/>
                <a:gd name="connsiteY11" fmla="*/ 782197 h 1109587"/>
                <a:gd name="connsiteX12" fmla="*/ 2710149 w 3649805"/>
                <a:gd name="connsiteY12" fmla="*/ 859315 h 1109587"/>
                <a:gd name="connsiteX13" fmla="*/ 3007605 w 3649805"/>
                <a:gd name="connsiteY13" fmla="*/ 1079653 h 1109587"/>
                <a:gd name="connsiteX14" fmla="*/ 3227942 w 3649805"/>
                <a:gd name="connsiteY14" fmla="*/ 1101686 h 1109587"/>
                <a:gd name="connsiteX15" fmla="*/ 3426246 w 3649805"/>
                <a:gd name="connsiteY15" fmla="*/ 1024568 h 1109587"/>
                <a:gd name="connsiteX16" fmla="*/ 3536414 w 3649805"/>
                <a:gd name="connsiteY16" fmla="*/ 936433 h 1109587"/>
                <a:gd name="connsiteX17" fmla="*/ 3591499 w 3649805"/>
                <a:gd name="connsiteY17" fmla="*/ 837281 h 1109587"/>
                <a:gd name="connsiteX18" fmla="*/ 3635566 w 3649805"/>
                <a:gd name="connsiteY18" fmla="*/ 672028 h 1109587"/>
                <a:gd name="connsiteX19" fmla="*/ 3635566 w 3649805"/>
                <a:gd name="connsiteY19" fmla="*/ 396607 h 1109587"/>
                <a:gd name="connsiteX20" fmla="*/ 3580482 w 3649805"/>
                <a:gd name="connsiteY20" fmla="*/ 297455 h 1109587"/>
                <a:gd name="connsiteX21" fmla="*/ 3558448 w 3649805"/>
                <a:gd name="connsiteY21" fmla="*/ 264404 h 1109587"/>
                <a:gd name="connsiteX22" fmla="*/ 3525398 w 3649805"/>
                <a:gd name="connsiteY22" fmla="*/ 242371 h 1109587"/>
                <a:gd name="connsiteX23" fmla="*/ 3481330 w 3649805"/>
                <a:gd name="connsiteY23" fmla="*/ 209320 h 1109587"/>
                <a:gd name="connsiteX24" fmla="*/ 3437263 w 3649805"/>
                <a:gd name="connsiteY24" fmla="*/ 187286 h 1109587"/>
                <a:gd name="connsiteX25" fmla="*/ 3338111 w 3649805"/>
                <a:gd name="connsiteY25" fmla="*/ 154236 h 1109587"/>
                <a:gd name="connsiteX26" fmla="*/ 3205908 w 3649805"/>
                <a:gd name="connsiteY26" fmla="*/ 143219 h 1109587"/>
                <a:gd name="connsiteX27" fmla="*/ 2952520 w 3649805"/>
                <a:gd name="connsiteY27" fmla="*/ 132202 h 1109587"/>
                <a:gd name="connsiteX28" fmla="*/ 2655065 w 3649805"/>
                <a:gd name="connsiteY28" fmla="*/ 110168 h 1109587"/>
                <a:gd name="connsiteX29" fmla="*/ 2588964 w 3649805"/>
                <a:gd name="connsiteY29" fmla="*/ 77118 h 1109587"/>
                <a:gd name="connsiteX30" fmla="*/ 2555913 w 3649805"/>
                <a:gd name="connsiteY30" fmla="*/ 55084 h 1109587"/>
                <a:gd name="connsiteX31" fmla="*/ 2522863 w 3649805"/>
                <a:gd name="connsiteY31" fmla="*/ 0 h 1109587"/>
                <a:gd name="connsiteX0" fmla="*/ 0 w 3649805"/>
                <a:gd name="connsiteY0" fmla="*/ 539826 h 1115882"/>
                <a:gd name="connsiteX1" fmla="*/ 176270 w 3649805"/>
                <a:gd name="connsiteY1" fmla="*/ 727113 h 1115882"/>
                <a:gd name="connsiteX2" fmla="*/ 461575 w 3649805"/>
                <a:gd name="connsiteY2" fmla="*/ 837849 h 1115882"/>
                <a:gd name="connsiteX3" fmla="*/ 738130 w 3649805"/>
                <a:gd name="connsiteY3" fmla="*/ 793214 h 1115882"/>
                <a:gd name="connsiteX4" fmla="*/ 1255923 w 3649805"/>
                <a:gd name="connsiteY4" fmla="*/ 594910 h 1115882"/>
                <a:gd name="connsiteX5" fmla="*/ 1421176 w 3649805"/>
                <a:gd name="connsiteY5" fmla="*/ 528809 h 1115882"/>
                <a:gd name="connsiteX6" fmla="*/ 1542361 w 3649805"/>
                <a:gd name="connsiteY6" fmla="*/ 495759 h 1115882"/>
                <a:gd name="connsiteX7" fmla="*/ 1835361 w 3649805"/>
                <a:gd name="connsiteY7" fmla="*/ 453554 h 1115882"/>
                <a:gd name="connsiteX8" fmla="*/ 2137272 w 3649805"/>
                <a:gd name="connsiteY8" fmla="*/ 506775 h 1115882"/>
                <a:gd name="connsiteX9" fmla="*/ 2203373 w 3649805"/>
                <a:gd name="connsiteY9" fmla="*/ 528809 h 1115882"/>
                <a:gd name="connsiteX10" fmla="*/ 2368626 w 3649805"/>
                <a:gd name="connsiteY10" fmla="*/ 627961 h 1115882"/>
                <a:gd name="connsiteX11" fmla="*/ 2588964 w 3649805"/>
                <a:gd name="connsiteY11" fmla="*/ 782197 h 1115882"/>
                <a:gd name="connsiteX12" fmla="*/ 2710149 w 3649805"/>
                <a:gd name="connsiteY12" fmla="*/ 859315 h 1115882"/>
                <a:gd name="connsiteX13" fmla="*/ 3007605 w 3649805"/>
                <a:gd name="connsiteY13" fmla="*/ 1079653 h 1115882"/>
                <a:gd name="connsiteX14" fmla="*/ 3227942 w 3649805"/>
                <a:gd name="connsiteY14" fmla="*/ 1101686 h 1115882"/>
                <a:gd name="connsiteX15" fmla="*/ 3536414 w 3649805"/>
                <a:gd name="connsiteY15" fmla="*/ 936433 h 1115882"/>
                <a:gd name="connsiteX16" fmla="*/ 3591499 w 3649805"/>
                <a:gd name="connsiteY16" fmla="*/ 837281 h 1115882"/>
                <a:gd name="connsiteX17" fmla="*/ 3635566 w 3649805"/>
                <a:gd name="connsiteY17" fmla="*/ 672028 h 1115882"/>
                <a:gd name="connsiteX18" fmla="*/ 3635566 w 3649805"/>
                <a:gd name="connsiteY18" fmla="*/ 396607 h 1115882"/>
                <a:gd name="connsiteX19" fmla="*/ 3580482 w 3649805"/>
                <a:gd name="connsiteY19" fmla="*/ 297455 h 1115882"/>
                <a:gd name="connsiteX20" fmla="*/ 3558448 w 3649805"/>
                <a:gd name="connsiteY20" fmla="*/ 264404 h 1115882"/>
                <a:gd name="connsiteX21" fmla="*/ 3525398 w 3649805"/>
                <a:gd name="connsiteY21" fmla="*/ 242371 h 1115882"/>
                <a:gd name="connsiteX22" fmla="*/ 3481330 w 3649805"/>
                <a:gd name="connsiteY22" fmla="*/ 209320 h 1115882"/>
                <a:gd name="connsiteX23" fmla="*/ 3437263 w 3649805"/>
                <a:gd name="connsiteY23" fmla="*/ 187286 h 1115882"/>
                <a:gd name="connsiteX24" fmla="*/ 3338111 w 3649805"/>
                <a:gd name="connsiteY24" fmla="*/ 154236 h 1115882"/>
                <a:gd name="connsiteX25" fmla="*/ 3205908 w 3649805"/>
                <a:gd name="connsiteY25" fmla="*/ 143219 h 1115882"/>
                <a:gd name="connsiteX26" fmla="*/ 2952520 w 3649805"/>
                <a:gd name="connsiteY26" fmla="*/ 132202 h 1115882"/>
                <a:gd name="connsiteX27" fmla="*/ 2655065 w 3649805"/>
                <a:gd name="connsiteY27" fmla="*/ 110168 h 1115882"/>
                <a:gd name="connsiteX28" fmla="*/ 2588964 w 3649805"/>
                <a:gd name="connsiteY28" fmla="*/ 77118 h 1115882"/>
                <a:gd name="connsiteX29" fmla="*/ 2555913 w 3649805"/>
                <a:gd name="connsiteY29" fmla="*/ 55084 h 1115882"/>
                <a:gd name="connsiteX30" fmla="*/ 2522863 w 3649805"/>
                <a:gd name="connsiteY30" fmla="*/ 0 h 1115882"/>
                <a:gd name="connsiteX0" fmla="*/ 0 w 3649805"/>
                <a:gd name="connsiteY0" fmla="*/ 539826 h 1126068"/>
                <a:gd name="connsiteX1" fmla="*/ 176270 w 3649805"/>
                <a:gd name="connsiteY1" fmla="*/ 727113 h 1126068"/>
                <a:gd name="connsiteX2" fmla="*/ 461575 w 3649805"/>
                <a:gd name="connsiteY2" fmla="*/ 837849 h 1126068"/>
                <a:gd name="connsiteX3" fmla="*/ 738130 w 3649805"/>
                <a:gd name="connsiteY3" fmla="*/ 793214 h 1126068"/>
                <a:gd name="connsiteX4" fmla="*/ 1255923 w 3649805"/>
                <a:gd name="connsiteY4" fmla="*/ 594910 h 1126068"/>
                <a:gd name="connsiteX5" fmla="*/ 1421176 w 3649805"/>
                <a:gd name="connsiteY5" fmla="*/ 528809 h 1126068"/>
                <a:gd name="connsiteX6" fmla="*/ 1542361 w 3649805"/>
                <a:gd name="connsiteY6" fmla="*/ 495759 h 1126068"/>
                <a:gd name="connsiteX7" fmla="*/ 1835361 w 3649805"/>
                <a:gd name="connsiteY7" fmla="*/ 453554 h 1126068"/>
                <a:gd name="connsiteX8" fmla="*/ 2137272 w 3649805"/>
                <a:gd name="connsiteY8" fmla="*/ 506775 h 1126068"/>
                <a:gd name="connsiteX9" fmla="*/ 2203373 w 3649805"/>
                <a:gd name="connsiteY9" fmla="*/ 528809 h 1126068"/>
                <a:gd name="connsiteX10" fmla="*/ 2368626 w 3649805"/>
                <a:gd name="connsiteY10" fmla="*/ 627961 h 1126068"/>
                <a:gd name="connsiteX11" fmla="*/ 2588964 w 3649805"/>
                <a:gd name="connsiteY11" fmla="*/ 782197 h 1126068"/>
                <a:gd name="connsiteX12" fmla="*/ 2710149 w 3649805"/>
                <a:gd name="connsiteY12" fmla="*/ 859315 h 1126068"/>
                <a:gd name="connsiteX13" fmla="*/ 3007605 w 3649805"/>
                <a:gd name="connsiteY13" fmla="*/ 1079653 h 1126068"/>
                <a:gd name="connsiteX14" fmla="*/ 3275007 w 3649805"/>
                <a:gd name="connsiteY14" fmla="*/ 1115133 h 1126068"/>
                <a:gd name="connsiteX15" fmla="*/ 3536414 w 3649805"/>
                <a:gd name="connsiteY15" fmla="*/ 936433 h 1126068"/>
                <a:gd name="connsiteX16" fmla="*/ 3591499 w 3649805"/>
                <a:gd name="connsiteY16" fmla="*/ 837281 h 1126068"/>
                <a:gd name="connsiteX17" fmla="*/ 3635566 w 3649805"/>
                <a:gd name="connsiteY17" fmla="*/ 672028 h 1126068"/>
                <a:gd name="connsiteX18" fmla="*/ 3635566 w 3649805"/>
                <a:gd name="connsiteY18" fmla="*/ 396607 h 1126068"/>
                <a:gd name="connsiteX19" fmla="*/ 3580482 w 3649805"/>
                <a:gd name="connsiteY19" fmla="*/ 297455 h 1126068"/>
                <a:gd name="connsiteX20" fmla="*/ 3558448 w 3649805"/>
                <a:gd name="connsiteY20" fmla="*/ 264404 h 1126068"/>
                <a:gd name="connsiteX21" fmla="*/ 3525398 w 3649805"/>
                <a:gd name="connsiteY21" fmla="*/ 242371 h 1126068"/>
                <a:gd name="connsiteX22" fmla="*/ 3481330 w 3649805"/>
                <a:gd name="connsiteY22" fmla="*/ 209320 h 1126068"/>
                <a:gd name="connsiteX23" fmla="*/ 3437263 w 3649805"/>
                <a:gd name="connsiteY23" fmla="*/ 187286 h 1126068"/>
                <a:gd name="connsiteX24" fmla="*/ 3338111 w 3649805"/>
                <a:gd name="connsiteY24" fmla="*/ 154236 h 1126068"/>
                <a:gd name="connsiteX25" fmla="*/ 3205908 w 3649805"/>
                <a:gd name="connsiteY25" fmla="*/ 143219 h 1126068"/>
                <a:gd name="connsiteX26" fmla="*/ 2952520 w 3649805"/>
                <a:gd name="connsiteY26" fmla="*/ 132202 h 1126068"/>
                <a:gd name="connsiteX27" fmla="*/ 2655065 w 3649805"/>
                <a:gd name="connsiteY27" fmla="*/ 110168 h 1126068"/>
                <a:gd name="connsiteX28" fmla="*/ 2588964 w 3649805"/>
                <a:gd name="connsiteY28" fmla="*/ 77118 h 1126068"/>
                <a:gd name="connsiteX29" fmla="*/ 2555913 w 3649805"/>
                <a:gd name="connsiteY29" fmla="*/ 55084 h 1126068"/>
                <a:gd name="connsiteX30" fmla="*/ 2522863 w 3649805"/>
                <a:gd name="connsiteY30" fmla="*/ 0 h 1126068"/>
                <a:gd name="connsiteX0" fmla="*/ 0 w 3649805"/>
                <a:gd name="connsiteY0" fmla="*/ 539826 h 1126068"/>
                <a:gd name="connsiteX1" fmla="*/ 176270 w 3649805"/>
                <a:gd name="connsiteY1" fmla="*/ 727113 h 1126068"/>
                <a:gd name="connsiteX2" fmla="*/ 461575 w 3649805"/>
                <a:gd name="connsiteY2" fmla="*/ 837849 h 1126068"/>
                <a:gd name="connsiteX3" fmla="*/ 738130 w 3649805"/>
                <a:gd name="connsiteY3" fmla="*/ 793214 h 1126068"/>
                <a:gd name="connsiteX4" fmla="*/ 1255923 w 3649805"/>
                <a:gd name="connsiteY4" fmla="*/ 594910 h 1126068"/>
                <a:gd name="connsiteX5" fmla="*/ 1421176 w 3649805"/>
                <a:gd name="connsiteY5" fmla="*/ 528809 h 1126068"/>
                <a:gd name="connsiteX6" fmla="*/ 1542361 w 3649805"/>
                <a:gd name="connsiteY6" fmla="*/ 495759 h 1126068"/>
                <a:gd name="connsiteX7" fmla="*/ 1835361 w 3649805"/>
                <a:gd name="connsiteY7" fmla="*/ 453554 h 1126068"/>
                <a:gd name="connsiteX8" fmla="*/ 2137272 w 3649805"/>
                <a:gd name="connsiteY8" fmla="*/ 506775 h 1126068"/>
                <a:gd name="connsiteX9" fmla="*/ 2203373 w 3649805"/>
                <a:gd name="connsiteY9" fmla="*/ 528809 h 1126068"/>
                <a:gd name="connsiteX10" fmla="*/ 2368626 w 3649805"/>
                <a:gd name="connsiteY10" fmla="*/ 627961 h 1126068"/>
                <a:gd name="connsiteX11" fmla="*/ 2588964 w 3649805"/>
                <a:gd name="connsiteY11" fmla="*/ 782197 h 1126068"/>
                <a:gd name="connsiteX12" fmla="*/ 2710149 w 3649805"/>
                <a:gd name="connsiteY12" fmla="*/ 859315 h 1126068"/>
                <a:gd name="connsiteX13" fmla="*/ 3007605 w 3649805"/>
                <a:gd name="connsiteY13" fmla="*/ 1079653 h 1126068"/>
                <a:gd name="connsiteX14" fmla="*/ 3275007 w 3649805"/>
                <a:gd name="connsiteY14" fmla="*/ 1115133 h 1126068"/>
                <a:gd name="connsiteX15" fmla="*/ 3536414 w 3649805"/>
                <a:gd name="connsiteY15" fmla="*/ 936433 h 1126068"/>
                <a:gd name="connsiteX16" fmla="*/ 3635566 w 3649805"/>
                <a:gd name="connsiteY16" fmla="*/ 672028 h 1126068"/>
                <a:gd name="connsiteX17" fmla="*/ 3635566 w 3649805"/>
                <a:gd name="connsiteY17" fmla="*/ 396607 h 1126068"/>
                <a:gd name="connsiteX18" fmla="*/ 3580482 w 3649805"/>
                <a:gd name="connsiteY18" fmla="*/ 297455 h 1126068"/>
                <a:gd name="connsiteX19" fmla="*/ 3558448 w 3649805"/>
                <a:gd name="connsiteY19" fmla="*/ 264404 h 1126068"/>
                <a:gd name="connsiteX20" fmla="*/ 3525398 w 3649805"/>
                <a:gd name="connsiteY20" fmla="*/ 242371 h 1126068"/>
                <a:gd name="connsiteX21" fmla="*/ 3481330 w 3649805"/>
                <a:gd name="connsiteY21" fmla="*/ 209320 h 1126068"/>
                <a:gd name="connsiteX22" fmla="*/ 3437263 w 3649805"/>
                <a:gd name="connsiteY22" fmla="*/ 187286 h 1126068"/>
                <a:gd name="connsiteX23" fmla="*/ 3338111 w 3649805"/>
                <a:gd name="connsiteY23" fmla="*/ 154236 h 1126068"/>
                <a:gd name="connsiteX24" fmla="*/ 3205908 w 3649805"/>
                <a:gd name="connsiteY24" fmla="*/ 143219 h 1126068"/>
                <a:gd name="connsiteX25" fmla="*/ 2952520 w 3649805"/>
                <a:gd name="connsiteY25" fmla="*/ 132202 h 1126068"/>
                <a:gd name="connsiteX26" fmla="*/ 2655065 w 3649805"/>
                <a:gd name="connsiteY26" fmla="*/ 110168 h 1126068"/>
                <a:gd name="connsiteX27" fmla="*/ 2588964 w 3649805"/>
                <a:gd name="connsiteY27" fmla="*/ 77118 h 1126068"/>
                <a:gd name="connsiteX28" fmla="*/ 2555913 w 3649805"/>
                <a:gd name="connsiteY28" fmla="*/ 55084 h 1126068"/>
                <a:gd name="connsiteX29" fmla="*/ 2522863 w 3649805"/>
                <a:gd name="connsiteY29" fmla="*/ 0 h 1126068"/>
                <a:gd name="connsiteX0" fmla="*/ 0 w 3649805"/>
                <a:gd name="connsiteY0" fmla="*/ 539826 h 1126068"/>
                <a:gd name="connsiteX1" fmla="*/ 176270 w 3649805"/>
                <a:gd name="connsiteY1" fmla="*/ 727113 h 1126068"/>
                <a:gd name="connsiteX2" fmla="*/ 461575 w 3649805"/>
                <a:gd name="connsiteY2" fmla="*/ 837849 h 1126068"/>
                <a:gd name="connsiteX3" fmla="*/ 738130 w 3649805"/>
                <a:gd name="connsiteY3" fmla="*/ 793214 h 1126068"/>
                <a:gd name="connsiteX4" fmla="*/ 1255923 w 3649805"/>
                <a:gd name="connsiteY4" fmla="*/ 594910 h 1126068"/>
                <a:gd name="connsiteX5" fmla="*/ 1421176 w 3649805"/>
                <a:gd name="connsiteY5" fmla="*/ 528809 h 1126068"/>
                <a:gd name="connsiteX6" fmla="*/ 1542361 w 3649805"/>
                <a:gd name="connsiteY6" fmla="*/ 495759 h 1126068"/>
                <a:gd name="connsiteX7" fmla="*/ 1835361 w 3649805"/>
                <a:gd name="connsiteY7" fmla="*/ 453554 h 1126068"/>
                <a:gd name="connsiteX8" fmla="*/ 2137272 w 3649805"/>
                <a:gd name="connsiteY8" fmla="*/ 506775 h 1126068"/>
                <a:gd name="connsiteX9" fmla="*/ 2203373 w 3649805"/>
                <a:gd name="connsiteY9" fmla="*/ 528809 h 1126068"/>
                <a:gd name="connsiteX10" fmla="*/ 2368626 w 3649805"/>
                <a:gd name="connsiteY10" fmla="*/ 627961 h 1126068"/>
                <a:gd name="connsiteX11" fmla="*/ 2588964 w 3649805"/>
                <a:gd name="connsiteY11" fmla="*/ 782197 h 1126068"/>
                <a:gd name="connsiteX12" fmla="*/ 2710149 w 3649805"/>
                <a:gd name="connsiteY12" fmla="*/ 859315 h 1126068"/>
                <a:gd name="connsiteX13" fmla="*/ 3007605 w 3649805"/>
                <a:gd name="connsiteY13" fmla="*/ 1079653 h 1126068"/>
                <a:gd name="connsiteX14" fmla="*/ 3275007 w 3649805"/>
                <a:gd name="connsiteY14" fmla="*/ 1115133 h 1126068"/>
                <a:gd name="connsiteX15" fmla="*/ 3536414 w 3649805"/>
                <a:gd name="connsiteY15" fmla="*/ 936433 h 1126068"/>
                <a:gd name="connsiteX16" fmla="*/ 3635566 w 3649805"/>
                <a:gd name="connsiteY16" fmla="*/ 672028 h 1126068"/>
                <a:gd name="connsiteX17" fmla="*/ 3635566 w 3649805"/>
                <a:gd name="connsiteY17" fmla="*/ 396607 h 1126068"/>
                <a:gd name="connsiteX18" fmla="*/ 3580482 w 3649805"/>
                <a:gd name="connsiteY18" fmla="*/ 297455 h 1126068"/>
                <a:gd name="connsiteX19" fmla="*/ 3525398 w 3649805"/>
                <a:gd name="connsiteY19" fmla="*/ 242371 h 1126068"/>
                <a:gd name="connsiteX20" fmla="*/ 3481330 w 3649805"/>
                <a:gd name="connsiteY20" fmla="*/ 209320 h 1126068"/>
                <a:gd name="connsiteX21" fmla="*/ 3437263 w 3649805"/>
                <a:gd name="connsiteY21" fmla="*/ 187286 h 1126068"/>
                <a:gd name="connsiteX22" fmla="*/ 3338111 w 3649805"/>
                <a:gd name="connsiteY22" fmla="*/ 154236 h 1126068"/>
                <a:gd name="connsiteX23" fmla="*/ 3205908 w 3649805"/>
                <a:gd name="connsiteY23" fmla="*/ 143219 h 1126068"/>
                <a:gd name="connsiteX24" fmla="*/ 2952520 w 3649805"/>
                <a:gd name="connsiteY24" fmla="*/ 132202 h 1126068"/>
                <a:gd name="connsiteX25" fmla="*/ 2655065 w 3649805"/>
                <a:gd name="connsiteY25" fmla="*/ 110168 h 1126068"/>
                <a:gd name="connsiteX26" fmla="*/ 2588964 w 3649805"/>
                <a:gd name="connsiteY26" fmla="*/ 77118 h 1126068"/>
                <a:gd name="connsiteX27" fmla="*/ 2555913 w 3649805"/>
                <a:gd name="connsiteY27" fmla="*/ 55084 h 1126068"/>
                <a:gd name="connsiteX28" fmla="*/ 2522863 w 3649805"/>
                <a:gd name="connsiteY28" fmla="*/ 0 h 1126068"/>
                <a:gd name="connsiteX0" fmla="*/ 0 w 3649805"/>
                <a:gd name="connsiteY0" fmla="*/ 539826 h 1126068"/>
                <a:gd name="connsiteX1" fmla="*/ 176270 w 3649805"/>
                <a:gd name="connsiteY1" fmla="*/ 727113 h 1126068"/>
                <a:gd name="connsiteX2" fmla="*/ 461575 w 3649805"/>
                <a:gd name="connsiteY2" fmla="*/ 837849 h 1126068"/>
                <a:gd name="connsiteX3" fmla="*/ 738130 w 3649805"/>
                <a:gd name="connsiteY3" fmla="*/ 793214 h 1126068"/>
                <a:gd name="connsiteX4" fmla="*/ 1255923 w 3649805"/>
                <a:gd name="connsiteY4" fmla="*/ 594910 h 1126068"/>
                <a:gd name="connsiteX5" fmla="*/ 1421176 w 3649805"/>
                <a:gd name="connsiteY5" fmla="*/ 528809 h 1126068"/>
                <a:gd name="connsiteX6" fmla="*/ 1542361 w 3649805"/>
                <a:gd name="connsiteY6" fmla="*/ 495759 h 1126068"/>
                <a:gd name="connsiteX7" fmla="*/ 1835361 w 3649805"/>
                <a:gd name="connsiteY7" fmla="*/ 453554 h 1126068"/>
                <a:gd name="connsiteX8" fmla="*/ 2137272 w 3649805"/>
                <a:gd name="connsiteY8" fmla="*/ 506775 h 1126068"/>
                <a:gd name="connsiteX9" fmla="*/ 2203373 w 3649805"/>
                <a:gd name="connsiteY9" fmla="*/ 528809 h 1126068"/>
                <a:gd name="connsiteX10" fmla="*/ 2368626 w 3649805"/>
                <a:gd name="connsiteY10" fmla="*/ 627961 h 1126068"/>
                <a:gd name="connsiteX11" fmla="*/ 2588964 w 3649805"/>
                <a:gd name="connsiteY11" fmla="*/ 782197 h 1126068"/>
                <a:gd name="connsiteX12" fmla="*/ 2710149 w 3649805"/>
                <a:gd name="connsiteY12" fmla="*/ 859315 h 1126068"/>
                <a:gd name="connsiteX13" fmla="*/ 3007605 w 3649805"/>
                <a:gd name="connsiteY13" fmla="*/ 1079653 h 1126068"/>
                <a:gd name="connsiteX14" fmla="*/ 3275007 w 3649805"/>
                <a:gd name="connsiteY14" fmla="*/ 1115133 h 1126068"/>
                <a:gd name="connsiteX15" fmla="*/ 3536414 w 3649805"/>
                <a:gd name="connsiteY15" fmla="*/ 936433 h 1126068"/>
                <a:gd name="connsiteX16" fmla="*/ 3635566 w 3649805"/>
                <a:gd name="connsiteY16" fmla="*/ 672028 h 1126068"/>
                <a:gd name="connsiteX17" fmla="*/ 3635566 w 3649805"/>
                <a:gd name="connsiteY17" fmla="*/ 396607 h 1126068"/>
                <a:gd name="connsiteX18" fmla="*/ 3580482 w 3649805"/>
                <a:gd name="connsiteY18" fmla="*/ 297455 h 1126068"/>
                <a:gd name="connsiteX19" fmla="*/ 3481330 w 3649805"/>
                <a:gd name="connsiteY19" fmla="*/ 209320 h 1126068"/>
                <a:gd name="connsiteX20" fmla="*/ 3437263 w 3649805"/>
                <a:gd name="connsiteY20" fmla="*/ 187286 h 1126068"/>
                <a:gd name="connsiteX21" fmla="*/ 3338111 w 3649805"/>
                <a:gd name="connsiteY21" fmla="*/ 154236 h 1126068"/>
                <a:gd name="connsiteX22" fmla="*/ 3205908 w 3649805"/>
                <a:gd name="connsiteY22" fmla="*/ 143219 h 1126068"/>
                <a:gd name="connsiteX23" fmla="*/ 2952520 w 3649805"/>
                <a:gd name="connsiteY23" fmla="*/ 132202 h 1126068"/>
                <a:gd name="connsiteX24" fmla="*/ 2655065 w 3649805"/>
                <a:gd name="connsiteY24" fmla="*/ 110168 h 1126068"/>
                <a:gd name="connsiteX25" fmla="*/ 2588964 w 3649805"/>
                <a:gd name="connsiteY25" fmla="*/ 77118 h 1126068"/>
                <a:gd name="connsiteX26" fmla="*/ 2555913 w 3649805"/>
                <a:gd name="connsiteY26" fmla="*/ 55084 h 1126068"/>
                <a:gd name="connsiteX27" fmla="*/ 2522863 w 3649805"/>
                <a:gd name="connsiteY27" fmla="*/ 0 h 1126068"/>
                <a:gd name="connsiteX0" fmla="*/ 0 w 3649805"/>
                <a:gd name="connsiteY0" fmla="*/ 539826 h 1126068"/>
                <a:gd name="connsiteX1" fmla="*/ 176270 w 3649805"/>
                <a:gd name="connsiteY1" fmla="*/ 727113 h 1126068"/>
                <a:gd name="connsiteX2" fmla="*/ 461575 w 3649805"/>
                <a:gd name="connsiteY2" fmla="*/ 837849 h 1126068"/>
                <a:gd name="connsiteX3" fmla="*/ 738130 w 3649805"/>
                <a:gd name="connsiteY3" fmla="*/ 793214 h 1126068"/>
                <a:gd name="connsiteX4" fmla="*/ 1255923 w 3649805"/>
                <a:gd name="connsiteY4" fmla="*/ 594910 h 1126068"/>
                <a:gd name="connsiteX5" fmla="*/ 1421176 w 3649805"/>
                <a:gd name="connsiteY5" fmla="*/ 528809 h 1126068"/>
                <a:gd name="connsiteX6" fmla="*/ 1542361 w 3649805"/>
                <a:gd name="connsiteY6" fmla="*/ 495759 h 1126068"/>
                <a:gd name="connsiteX7" fmla="*/ 1835361 w 3649805"/>
                <a:gd name="connsiteY7" fmla="*/ 453554 h 1126068"/>
                <a:gd name="connsiteX8" fmla="*/ 2137272 w 3649805"/>
                <a:gd name="connsiteY8" fmla="*/ 506775 h 1126068"/>
                <a:gd name="connsiteX9" fmla="*/ 2203373 w 3649805"/>
                <a:gd name="connsiteY9" fmla="*/ 528809 h 1126068"/>
                <a:gd name="connsiteX10" fmla="*/ 2368626 w 3649805"/>
                <a:gd name="connsiteY10" fmla="*/ 627961 h 1126068"/>
                <a:gd name="connsiteX11" fmla="*/ 2588964 w 3649805"/>
                <a:gd name="connsiteY11" fmla="*/ 782197 h 1126068"/>
                <a:gd name="connsiteX12" fmla="*/ 2710149 w 3649805"/>
                <a:gd name="connsiteY12" fmla="*/ 859315 h 1126068"/>
                <a:gd name="connsiteX13" fmla="*/ 3007605 w 3649805"/>
                <a:gd name="connsiteY13" fmla="*/ 1079653 h 1126068"/>
                <a:gd name="connsiteX14" fmla="*/ 3275007 w 3649805"/>
                <a:gd name="connsiteY14" fmla="*/ 1115133 h 1126068"/>
                <a:gd name="connsiteX15" fmla="*/ 3536414 w 3649805"/>
                <a:gd name="connsiteY15" fmla="*/ 936433 h 1126068"/>
                <a:gd name="connsiteX16" fmla="*/ 3635566 w 3649805"/>
                <a:gd name="connsiteY16" fmla="*/ 672028 h 1126068"/>
                <a:gd name="connsiteX17" fmla="*/ 3635566 w 3649805"/>
                <a:gd name="connsiteY17" fmla="*/ 396607 h 1126068"/>
                <a:gd name="connsiteX18" fmla="*/ 3580482 w 3649805"/>
                <a:gd name="connsiteY18" fmla="*/ 297455 h 1126068"/>
                <a:gd name="connsiteX19" fmla="*/ 3481330 w 3649805"/>
                <a:gd name="connsiteY19" fmla="*/ 209320 h 1126068"/>
                <a:gd name="connsiteX20" fmla="*/ 3338111 w 3649805"/>
                <a:gd name="connsiteY20" fmla="*/ 154236 h 1126068"/>
                <a:gd name="connsiteX21" fmla="*/ 3205908 w 3649805"/>
                <a:gd name="connsiteY21" fmla="*/ 143219 h 1126068"/>
                <a:gd name="connsiteX22" fmla="*/ 2952520 w 3649805"/>
                <a:gd name="connsiteY22" fmla="*/ 132202 h 1126068"/>
                <a:gd name="connsiteX23" fmla="*/ 2655065 w 3649805"/>
                <a:gd name="connsiteY23" fmla="*/ 110168 h 1126068"/>
                <a:gd name="connsiteX24" fmla="*/ 2588964 w 3649805"/>
                <a:gd name="connsiteY24" fmla="*/ 77118 h 1126068"/>
                <a:gd name="connsiteX25" fmla="*/ 2555913 w 3649805"/>
                <a:gd name="connsiteY25" fmla="*/ 55084 h 1126068"/>
                <a:gd name="connsiteX26" fmla="*/ 2522863 w 3649805"/>
                <a:gd name="connsiteY26" fmla="*/ 0 h 1126068"/>
                <a:gd name="connsiteX0" fmla="*/ 0 w 3636518"/>
                <a:gd name="connsiteY0" fmla="*/ 539826 h 1126068"/>
                <a:gd name="connsiteX1" fmla="*/ 176270 w 3636518"/>
                <a:gd name="connsiteY1" fmla="*/ 727113 h 1126068"/>
                <a:gd name="connsiteX2" fmla="*/ 461575 w 3636518"/>
                <a:gd name="connsiteY2" fmla="*/ 837849 h 1126068"/>
                <a:gd name="connsiteX3" fmla="*/ 738130 w 3636518"/>
                <a:gd name="connsiteY3" fmla="*/ 793214 h 1126068"/>
                <a:gd name="connsiteX4" fmla="*/ 1255923 w 3636518"/>
                <a:gd name="connsiteY4" fmla="*/ 594910 h 1126068"/>
                <a:gd name="connsiteX5" fmla="*/ 1421176 w 3636518"/>
                <a:gd name="connsiteY5" fmla="*/ 528809 h 1126068"/>
                <a:gd name="connsiteX6" fmla="*/ 1542361 w 3636518"/>
                <a:gd name="connsiteY6" fmla="*/ 495759 h 1126068"/>
                <a:gd name="connsiteX7" fmla="*/ 1835361 w 3636518"/>
                <a:gd name="connsiteY7" fmla="*/ 453554 h 1126068"/>
                <a:gd name="connsiteX8" fmla="*/ 2137272 w 3636518"/>
                <a:gd name="connsiteY8" fmla="*/ 506775 h 1126068"/>
                <a:gd name="connsiteX9" fmla="*/ 2203373 w 3636518"/>
                <a:gd name="connsiteY9" fmla="*/ 528809 h 1126068"/>
                <a:gd name="connsiteX10" fmla="*/ 2368626 w 3636518"/>
                <a:gd name="connsiteY10" fmla="*/ 627961 h 1126068"/>
                <a:gd name="connsiteX11" fmla="*/ 2588964 w 3636518"/>
                <a:gd name="connsiteY11" fmla="*/ 782197 h 1126068"/>
                <a:gd name="connsiteX12" fmla="*/ 2710149 w 3636518"/>
                <a:gd name="connsiteY12" fmla="*/ 859315 h 1126068"/>
                <a:gd name="connsiteX13" fmla="*/ 3007605 w 3636518"/>
                <a:gd name="connsiteY13" fmla="*/ 1079653 h 1126068"/>
                <a:gd name="connsiteX14" fmla="*/ 3275007 w 3636518"/>
                <a:gd name="connsiteY14" fmla="*/ 1115133 h 1126068"/>
                <a:gd name="connsiteX15" fmla="*/ 3536414 w 3636518"/>
                <a:gd name="connsiteY15" fmla="*/ 936433 h 1126068"/>
                <a:gd name="connsiteX16" fmla="*/ 3635566 w 3636518"/>
                <a:gd name="connsiteY16" fmla="*/ 672028 h 1126068"/>
                <a:gd name="connsiteX17" fmla="*/ 3580482 w 3636518"/>
                <a:gd name="connsiteY17" fmla="*/ 297455 h 1126068"/>
                <a:gd name="connsiteX18" fmla="*/ 3481330 w 3636518"/>
                <a:gd name="connsiteY18" fmla="*/ 209320 h 1126068"/>
                <a:gd name="connsiteX19" fmla="*/ 3338111 w 3636518"/>
                <a:gd name="connsiteY19" fmla="*/ 154236 h 1126068"/>
                <a:gd name="connsiteX20" fmla="*/ 3205908 w 3636518"/>
                <a:gd name="connsiteY20" fmla="*/ 143219 h 1126068"/>
                <a:gd name="connsiteX21" fmla="*/ 2952520 w 3636518"/>
                <a:gd name="connsiteY21" fmla="*/ 132202 h 1126068"/>
                <a:gd name="connsiteX22" fmla="*/ 2655065 w 3636518"/>
                <a:gd name="connsiteY22" fmla="*/ 110168 h 1126068"/>
                <a:gd name="connsiteX23" fmla="*/ 2588964 w 3636518"/>
                <a:gd name="connsiteY23" fmla="*/ 77118 h 1126068"/>
                <a:gd name="connsiteX24" fmla="*/ 2555913 w 3636518"/>
                <a:gd name="connsiteY24" fmla="*/ 55084 h 1126068"/>
                <a:gd name="connsiteX25" fmla="*/ 2522863 w 3636518"/>
                <a:gd name="connsiteY25" fmla="*/ 0 h 1126068"/>
                <a:gd name="connsiteX0" fmla="*/ 0 w 3643965"/>
                <a:gd name="connsiteY0" fmla="*/ 539826 h 1126068"/>
                <a:gd name="connsiteX1" fmla="*/ 176270 w 3643965"/>
                <a:gd name="connsiteY1" fmla="*/ 727113 h 1126068"/>
                <a:gd name="connsiteX2" fmla="*/ 461575 w 3643965"/>
                <a:gd name="connsiteY2" fmla="*/ 837849 h 1126068"/>
                <a:gd name="connsiteX3" fmla="*/ 738130 w 3643965"/>
                <a:gd name="connsiteY3" fmla="*/ 793214 h 1126068"/>
                <a:gd name="connsiteX4" fmla="*/ 1255923 w 3643965"/>
                <a:gd name="connsiteY4" fmla="*/ 594910 h 1126068"/>
                <a:gd name="connsiteX5" fmla="*/ 1421176 w 3643965"/>
                <a:gd name="connsiteY5" fmla="*/ 528809 h 1126068"/>
                <a:gd name="connsiteX6" fmla="*/ 1542361 w 3643965"/>
                <a:gd name="connsiteY6" fmla="*/ 495759 h 1126068"/>
                <a:gd name="connsiteX7" fmla="*/ 1835361 w 3643965"/>
                <a:gd name="connsiteY7" fmla="*/ 453554 h 1126068"/>
                <a:gd name="connsiteX8" fmla="*/ 2137272 w 3643965"/>
                <a:gd name="connsiteY8" fmla="*/ 506775 h 1126068"/>
                <a:gd name="connsiteX9" fmla="*/ 2203373 w 3643965"/>
                <a:gd name="connsiteY9" fmla="*/ 528809 h 1126068"/>
                <a:gd name="connsiteX10" fmla="*/ 2368626 w 3643965"/>
                <a:gd name="connsiteY10" fmla="*/ 627961 h 1126068"/>
                <a:gd name="connsiteX11" fmla="*/ 2588964 w 3643965"/>
                <a:gd name="connsiteY11" fmla="*/ 782197 h 1126068"/>
                <a:gd name="connsiteX12" fmla="*/ 2710149 w 3643965"/>
                <a:gd name="connsiteY12" fmla="*/ 859315 h 1126068"/>
                <a:gd name="connsiteX13" fmla="*/ 3007605 w 3643965"/>
                <a:gd name="connsiteY13" fmla="*/ 1079653 h 1126068"/>
                <a:gd name="connsiteX14" fmla="*/ 3275007 w 3643965"/>
                <a:gd name="connsiteY14" fmla="*/ 1115133 h 1126068"/>
                <a:gd name="connsiteX15" fmla="*/ 3536414 w 3643965"/>
                <a:gd name="connsiteY15" fmla="*/ 936433 h 1126068"/>
                <a:gd name="connsiteX16" fmla="*/ 3635566 w 3643965"/>
                <a:gd name="connsiteY16" fmla="*/ 672028 h 1126068"/>
                <a:gd name="connsiteX17" fmla="*/ 3627547 w 3643965"/>
                <a:gd name="connsiteY17" fmla="*/ 351243 h 1126068"/>
                <a:gd name="connsiteX18" fmla="*/ 3481330 w 3643965"/>
                <a:gd name="connsiteY18" fmla="*/ 209320 h 1126068"/>
                <a:gd name="connsiteX19" fmla="*/ 3338111 w 3643965"/>
                <a:gd name="connsiteY19" fmla="*/ 154236 h 1126068"/>
                <a:gd name="connsiteX20" fmla="*/ 3205908 w 3643965"/>
                <a:gd name="connsiteY20" fmla="*/ 143219 h 1126068"/>
                <a:gd name="connsiteX21" fmla="*/ 2952520 w 3643965"/>
                <a:gd name="connsiteY21" fmla="*/ 132202 h 1126068"/>
                <a:gd name="connsiteX22" fmla="*/ 2655065 w 3643965"/>
                <a:gd name="connsiteY22" fmla="*/ 110168 h 1126068"/>
                <a:gd name="connsiteX23" fmla="*/ 2588964 w 3643965"/>
                <a:gd name="connsiteY23" fmla="*/ 77118 h 1126068"/>
                <a:gd name="connsiteX24" fmla="*/ 2555913 w 3643965"/>
                <a:gd name="connsiteY24" fmla="*/ 55084 h 1126068"/>
                <a:gd name="connsiteX25" fmla="*/ 2522863 w 3643965"/>
                <a:gd name="connsiteY25" fmla="*/ 0 h 1126068"/>
                <a:gd name="connsiteX0" fmla="*/ 0 w 3653903"/>
                <a:gd name="connsiteY0" fmla="*/ 539826 h 1126068"/>
                <a:gd name="connsiteX1" fmla="*/ 176270 w 3653903"/>
                <a:gd name="connsiteY1" fmla="*/ 727113 h 1126068"/>
                <a:gd name="connsiteX2" fmla="*/ 461575 w 3653903"/>
                <a:gd name="connsiteY2" fmla="*/ 837849 h 1126068"/>
                <a:gd name="connsiteX3" fmla="*/ 738130 w 3653903"/>
                <a:gd name="connsiteY3" fmla="*/ 793214 h 1126068"/>
                <a:gd name="connsiteX4" fmla="*/ 1255923 w 3653903"/>
                <a:gd name="connsiteY4" fmla="*/ 594910 h 1126068"/>
                <a:gd name="connsiteX5" fmla="*/ 1421176 w 3653903"/>
                <a:gd name="connsiteY5" fmla="*/ 528809 h 1126068"/>
                <a:gd name="connsiteX6" fmla="*/ 1542361 w 3653903"/>
                <a:gd name="connsiteY6" fmla="*/ 495759 h 1126068"/>
                <a:gd name="connsiteX7" fmla="*/ 1835361 w 3653903"/>
                <a:gd name="connsiteY7" fmla="*/ 453554 h 1126068"/>
                <a:gd name="connsiteX8" fmla="*/ 2137272 w 3653903"/>
                <a:gd name="connsiteY8" fmla="*/ 506775 h 1126068"/>
                <a:gd name="connsiteX9" fmla="*/ 2203373 w 3653903"/>
                <a:gd name="connsiteY9" fmla="*/ 528809 h 1126068"/>
                <a:gd name="connsiteX10" fmla="*/ 2368626 w 3653903"/>
                <a:gd name="connsiteY10" fmla="*/ 627961 h 1126068"/>
                <a:gd name="connsiteX11" fmla="*/ 2588964 w 3653903"/>
                <a:gd name="connsiteY11" fmla="*/ 782197 h 1126068"/>
                <a:gd name="connsiteX12" fmla="*/ 2710149 w 3653903"/>
                <a:gd name="connsiteY12" fmla="*/ 859315 h 1126068"/>
                <a:gd name="connsiteX13" fmla="*/ 3007605 w 3653903"/>
                <a:gd name="connsiteY13" fmla="*/ 1079653 h 1126068"/>
                <a:gd name="connsiteX14" fmla="*/ 3275007 w 3653903"/>
                <a:gd name="connsiteY14" fmla="*/ 1115133 h 1126068"/>
                <a:gd name="connsiteX15" fmla="*/ 3536414 w 3653903"/>
                <a:gd name="connsiteY15" fmla="*/ 936433 h 1126068"/>
                <a:gd name="connsiteX16" fmla="*/ 3635566 w 3653903"/>
                <a:gd name="connsiteY16" fmla="*/ 672028 h 1126068"/>
                <a:gd name="connsiteX17" fmla="*/ 3627547 w 3653903"/>
                <a:gd name="connsiteY17" fmla="*/ 351243 h 1126068"/>
                <a:gd name="connsiteX18" fmla="*/ 3338111 w 3653903"/>
                <a:gd name="connsiteY18" fmla="*/ 154236 h 1126068"/>
                <a:gd name="connsiteX19" fmla="*/ 3205908 w 3653903"/>
                <a:gd name="connsiteY19" fmla="*/ 143219 h 1126068"/>
                <a:gd name="connsiteX20" fmla="*/ 2952520 w 3653903"/>
                <a:gd name="connsiteY20" fmla="*/ 132202 h 1126068"/>
                <a:gd name="connsiteX21" fmla="*/ 2655065 w 3653903"/>
                <a:gd name="connsiteY21" fmla="*/ 110168 h 1126068"/>
                <a:gd name="connsiteX22" fmla="*/ 2588964 w 3653903"/>
                <a:gd name="connsiteY22" fmla="*/ 77118 h 1126068"/>
                <a:gd name="connsiteX23" fmla="*/ 2555913 w 3653903"/>
                <a:gd name="connsiteY23" fmla="*/ 55084 h 1126068"/>
                <a:gd name="connsiteX24" fmla="*/ 2522863 w 3653903"/>
                <a:gd name="connsiteY24" fmla="*/ 0 h 1126068"/>
                <a:gd name="connsiteX0" fmla="*/ 0 w 3653903"/>
                <a:gd name="connsiteY0" fmla="*/ 484742 h 1070984"/>
                <a:gd name="connsiteX1" fmla="*/ 176270 w 3653903"/>
                <a:gd name="connsiteY1" fmla="*/ 672029 h 1070984"/>
                <a:gd name="connsiteX2" fmla="*/ 461575 w 3653903"/>
                <a:gd name="connsiteY2" fmla="*/ 782765 h 1070984"/>
                <a:gd name="connsiteX3" fmla="*/ 738130 w 3653903"/>
                <a:gd name="connsiteY3" fmla="*/ 738130 h 1070984"/>
                <a:gd name="connsiteX4" fmla="*/ 1255923 w 3653903"/>
                <a:gd name="connsiteY4" fmla="*/ 539826 h 1070984"/>
                <a:gd name="connsiteX5" fmla="*/ 1421176 w 3653903"/>
                <a:gd name="connsiteY5" fmla="*/ 473725 h 1070984"/>
                <a:gd name="connsiteX6" fmla="*/ 1542361 w 3653903"/>
                <a:gd name="connsiteY6" fmla="*/ 440675 h 1070984"/>
                <a:gd name="connsiteX7" fmla="*/ 1835361 w 3653903"/>
                <a:gd name="connsiteY7" fmla="*/ 398470 h 1070984"/>
                <a:gd name="connsiteX8" fmla="*/ 2137272 w 3653903"/>
                <a:gd name="connsiteY8" fmla="*/ 451691 h 1070984"/>
                <a:gd name="connsiteX9" fmla="*/ 2203373 w 3653903"/>
                <a:gd name="connsiteY9" fmla="*/ 473725 h 1070984"/>
                <a:gd name="connsiteX10" fmla="*/ 2368626 w 3653903"/>
                <a:gd name="connsiteY10" fmla="*/ 572877 h 1070984"/>
                <a:gd name="connsiteX11" fmla="*/ 2588964 w 3653903"/>
                <a:gd name="connsiteY11" fmla="*/ 727113 h 1070984"/>
                <a:gd name="connsiteX12" fmla="*/ 2710149 w 3653903"/>
                <a:gd name="connsiteY12" fmla="*/ 804231 h 1070984"/>
                <a:gd name="connsiteX13" fmla="*/ 3007605 w 3653903"/>
                <a:gd name="connsiteY13" fmla="*/ 1024569 h 1070984"/>
                <a:gd name="connsiteX14" fmla="*/ 3275007 w 3653903"/>
                <a:gd name="connsiteY14" fmla="*/ 1060049 h 1070984"/>
                <a:gd name="connsiteX15" fmla="*/ 3536414 w 3653903"/>
                <a:gd name="connsiteY15" fmla="*/ 881349 h 1070984"/>
                <a:gd name="connsiteX16" fmla="*/ 3635566 w 3653903"/>
                <a:gd name="connsiteY16" fmla="*/ 616944 h 1070984"/>
                <a:gd name="connsiteX17" fmla="*/ 3627547 w 3653903"/>
                <a:gd name="connsiteY17" fmla="*/ 296159 h 1070984"/>
                <a:gd name="connsiteX18" fmla="*/ 3338111 w 3653903"/>
                <a:gd name="connsiteY18" fmla="*/ 99152 h 1070984"/>
                <a:gd name="connsiteX19" fmla="*/ 3205908 w 3653903"/>
                <a:gd name="connsiteY19" fmla="*/ 88135 h 1070984"/>
                <a:gd name="connsiteX20" fmla="*/ 2952520 w 3653903"/>
                <a:gd name="connsiteY20" fmla="*/ 77118 h 1070984"/>
                <a:gd name="connsiteX21" fmla="*/ 2655065 w 3653903"/>
                <a:gd name="connsiteY21" fmla="*/ 55084 h 1070984"/>
                <a:gd name="connsiteX22" fmla="*/ 2588964 w 3653903"/>
                <a:gd name="connsiteY22" fmla="*/ 22034 h 1070984"/>
                <a:gd name="connsiteX23" fmla="*/ 2555913 w 3653903"/>
                <a:gd name="connsiteY23" fmla="*/ 0 h 1070984"/>
                <a:gd name="connsiteX0" fmla="*/ 0 w 3653903"/>
                <a:gd name="connsiteY0" fmla="*/ 462708 h 1048950"/>
                <a:gd name="connsiteX1" fmla="*/ 176270 w 3653903"/>
                <a:gd name="connsiteY1" fmla="*/ 649995 h 1048950"/>
                <a:gd name="connsiteX2" fmla="*/ 461575 w 3653903"/>
                <a:gd name="connsiteY2" fmla="*/ 760731 h 1048950"/>
                <a:gd name="connsiteX3" fmla="*/ 738130 w 3653903"/>
                <a:gd name="connsiteY3" fmla="*/ 716096 h 1048950"/>
                <a:gd name="connsiteX4" fmla="*/ 1255923 w 3653903"/>
                <a:gd name="connsiteY4" fmla="*/ 517792 h 1048950"/>
                <a:gd name="connsiteX5" fmla="*/ 1421176 w 3653903"/>
                <a:gd name="connsiteY5" fmla="*/ 451691 h 1048950"/>
                <a:gd name="connsiteX6" fmla="*/ 1542361 w 3653903"/>
                <a:gd name="connsiteY6" fmla="*/ 418641 h 1048950"/>
                <a:gd name="connsiteX7" fmla="*/ 1835361 w 3653903"/>
                <a:gd name="connsiteY7" fmla="*/ 376436 h 1048950"/>
                <a:gd name="connsiteX8" fmla="*/ 2137272 w 3653903"/>
                <a:gd name="connsiteY8" fmla="*/ 429657 h 1048950"/>
                <a:gd name="connsiteX9" fmla="*/ 2203373 w 3653903"/>
                <a:gd name="connsiteY9" fmla="*/ 451691 h 1048950"/>
                <a:gd name="connsiteX10" fmla="*/ 2368626 w 3653903"/>
                <a:gd name="connsiteY10" fmla="*/ 550843 h 1048950"/>
                <a:gd name="connsiteX11" fmla="*/ 2588964 w 3653903"/>
                <a:gd name="connsiteY11" fmla="*/ 705079 h 1048950"/>
                <a:gd name="connsiteX12" fmla="*/ 2710149 w 3653903"/>
                <a:gd name="connsiteY12" fmla="*/ 782197 h 1048950"/>
                <a:gd name="connsiteX13" fmla="*/ 3007605 w 3653903"/>
                <a:gd name="connsiteY13" fmla="*/ 1002535 h 1048950"/>
                <a:gd name="connsiteX14" fmla="*/ 3275007 w 3653903"/>
                <a:gd name="connsiteY14" fmla="*/ 1038015 h 1048950"/>
                <a:gd name="connsiteX15" fmla="*/ 3536414 w 3653903"/>
                <a:gd name="connsiteY15" fmla="*/ 859315 h 1048950"/>
                <a:gd name="connsiteX16" fmla="*/ 3635566 w 3653903"/>
                <a:gd name="connsiteY16" fmla="*/ 594910 h 1048950"/>
                <a:gd name="connsiteX17" fmla="*/ 3627547 w 3653903"/>
                <a:gd name="connsiteY17" fmla="*/ 274125 h 1048950"/>
                <a:gd name="connsiteX18" fmla="*/ 3338111 w 3653903"/>
                <a:gd name="connsiteY18" fmla="*/ 77118 h 1048950"/>
                <a:gd name="connsiteX19" fmla="*/ 3205908 w 3653903"/>
                <a:gd name="connsiteY19" fmla="*/ 66101 h 1048950"/>
                <a:gd name="connsiteX20" fmla="*/ 2952520 w 3653903"/>
                <a:gd name="connsiteY20" fmla="*/ 55084 h 1048950"/>
                <a:gd name="connsiteX21" fmla="*/ 2655065 w 3653903"/>
                <a:gd name="connsiteY21" fmla="*/ 33050 h 1048950"/>
                <a:gd name="connsiteX22" fmla="*/ 2588964 w 3653903"/>
                <a:gd name="connsiteY22" fmla="*/ 0 h 1048950"/>
                <a:gd name="connsiteX0" fmla="*/ 0 w 3653903"/>
                <a:gd name="connsiteY0" fmla="*/ 429658 h 1015900"/>
                <a:gd name="connsiteX1" fmla="*/ 176270 w 3653903"/>
                <a:gd name="connsiteY1" fmla="*/ 616945 h 1015900"/>
                <a:gd name="connsiteX2" fmla="*/ 461575 w 3653903"/>
                <a:gd name="connsiteY2" fmla="*/ 727681 h 1015900"/>
                <a:gd name="connsiteX3" fmla="*/ 738130 w 3653903"/>
                <a:gd name="connsiteY3" fmla="*/ 683046 h 1015900"/>
                <a:gd name="connsiteX4" fmla="*/ 1255923 w 3653903"/>
                <a:gd name="connsiteY4" fmla="*/ 484742 h 1015900"/>
                <a:gd name="connsiteX5" fmla="*/ 1421176 w 3653903"/>
                <a:gd name="connsiteY5" fmla="*/ 418641 h 1015900"/>
                <a:gd name="connsiteX6" fmla="*/ 1542361 w 3653903"/>
                <a:gd name="connsiteY6" fmla="*/ 385591 h 1015900"/>
                <a:gd name="connsiteX7" fmla="*/ 1835361 w 3653903"/>
                <a:gd name="connsiteY7" fmla="*/ 343386 h 1015900"/>
                <a:gd name="connsiteX8" fmla="*/ 2137272 w 3653903"/>
                <a:gd name="connsiteY8" fmla="*/ 396607 h 1015900"/>
                <a:gd name="connsiteX9" fmla="*/ 2203373 w 3653903"/>
                <a:gd name="connsiteY9" fmla="*/ 418641 h 1015900"/>
                <a:gd name="connsiteX10" fmla="*/ 2368626 w 3653903"/>
                <a:gd name="connsiteY10" fmla="*/ 517793 h 1015900"/>
                <a:gd name="connsiteX11" fmla="*/ 2588964 w 3653903"/>
                <a:gd name="connsiteY11" fmla="*/ 672029 h 1015900"/>
                <a:gd name="connsiteX12" fmla="*/ 2710149 w 3653903"/>
                <a:gd name="connsiteY12" fmla="*/ 749147 h 1015900"/>
                <a:gd name="connsiteX13" fmla="*/ 3007605 w 3653903"/>
                <a:gd name="connsiteY13" fmla="*/ 969485 h 1015900"/>
                <a:gd name="connsiteX14" fmla="*/ 3275007 w 3653903"/>
                <a:gd name="connsiteY14" fmla="*/ 1004965 h 1015900"/>
                <a:gd name="connsiteX15" fmla="*/ 3536414 w 3653903"/>
                <a:gd name="connsiteY15" fmla="*/ 826265 h 1015900"/>
                <a:gd name="connsiteX16" fmla="*/ 3635566 w 3653903"/>
                <a:gd name="connsiteY16" fmla="*/ 561860 h 1015900"/>
                <a:gd name="connsiteX17" fmla="*/ 3627547 w 3653903"/>
                <a:gd name="connsiteY17" fmla="*/ 241075 h 1015900"/>
                <a:gd name="connsiteX18" fmla="*/ 3338111 w 3653903"/>
                <a:gd name="connsiteY18" fmla="*/ 44068 h 1015900"/>
                <a:gd name="connsiteX19" fmla="*/ 3205908 w 3653903"/>
                <a:gd name="connsiteY19" fmla="*/ 33051 h 1015900"/>
                <a:gd name="connsiteX20" fmla="*/ 2952520 w 3653903"/>
                <a:gd name="connsiteY20" fmla="*/ 22034 h 1015900"/>
                <a:gd name="connsiteX21" fmla="*/ 2655065 w 3653903"/>
                <a:gd name="connsiteY21" fmla="*/ 0 h 1015900"/>
                <a:gd name="connsiteX0" fmla="*/ 0 w 3663494"/>
                <a:gd name="connsiteY0" fmla="*/ 429658 h 1015900"/>
                <a:gd name="connsiteX1" fmla="*/ 176270 w 3663494"/>
                <a:gd name="connsiteY1" fmla="*/ 616945 h 1015900"/>
                <a:gd name="connsiteX2" fmla="*/ 461575 w 3663494"/>
                <a:gd name="connsiteY2" fmla="*/ 727681 h 1015900"/>
                <a:gd name="connsiteX3" fmla="*/ 738130 w 3663494"/>
                <a:gd name="connsiteY3" fmla="*/ 683046 h 1015900"/>
                <a:gd name="connsiteX4" fmla="*/ 1255923 w 3663494"/>
                <a:gd name="connsiteY4" fmla="*/ 484742 h 1015900"/>
                <a:gd name="connsiteX5" fmla="*/ 1421176 w 3663494"/>
                <a:gd name="connsiteY5" fmla="*/ 418641 h 1015900"/>
                <a:gd name="connsiteX6" fmla="*/ 1542361 w 3663494"/>
                <a:gd name="connsiteY6" fmla="*/ 385591 h 1015900"/>
                <a:gd name="connsiteX7" fmla="*/ 1835361 w 3663494"/>
                <a:gd name="connsiteY7" fmla="*/ 343386 h 1015900"/>
                <a:gd name="connsiteX8" fmla="*/ 2137272 w 3663494"/>
                <a:gd name="connsiteY8" fmla="*/ 396607 h 1015900"/>
                <a:gd name="connsiteX9" fmla="*/ 2203373 w 3663494"/>
                <a:gd name="connsiteY9" fmla="*/ 418641 h 1015900"/>
                <a:gd name="connsiteX10" fmla="*/ 2368626 w 3663494"/>
                <a:gd name="connsiteY10" fmla="*/ 517793 h 1015900"/>
                <a:gd name="connsiteX11" fmla="*/ 2588964 w 3663494"/>
                <a:gd name="connsiteY11" fmla="*/ 672029 h 1015900"/>
                <a:gd name="connsiteX12" fmla="*/ 2710149 w 3663494"/>
                <a:gd name="connsiteY12" fmla="*/ 749147 h 1015900"/>
                <a:gd name="connsiteX13" fmla="*/ 3007605 w 3663494"/>
                <a:gd name="connsiteY13" fmla="*/ 969485 h 1015900"/>
                <a:gd name="connsiteX14" fmla="*/ 3275007 w 3663494"/>
                <a:gd name="connsiteY14" fmla="*/ 1004965 h 1015900"/>
                <a:gd name="connsiteX15" fmla="*/ 3536414 w 3663494"/>
                <a:gd name="connsiteY15" fmla="*/ 826265 h 1015900"/>
                <a:gd name="connsiteX16" fmla="*/ 3635566 w 3663494"/>
                <a:gd name="connsiteY16" fmla="*/ 561860 h 1015900"/>
                <a:gd name="connsiteX17" fmla="*/ 3627547 w 3663494"/>
                <a:gd name="connsiteY17" fmla="*/ 241075 h 1015900"/>
                <a:gd name="connsiteX18" fmla="*/ 3205908 w 3663494"/>
                <a:gd name="connsiteY18" fmla="*/ 33051 h 1015900"/>
                <a:gd name="connsiteX19" fmla="*/ 2952520 w 3663494"/>
                <a:gd name="connsiteY19" fmla="*/ 22034 h 1015900"/>
                <a:gd name="connsiteX20" fmla="*/ 2655065 w 3663494"/>
                <a:gd name="connsiteY20" fmla="*/ 0 h 1015900"/>
                <a:gd name="connsiteX0" fmla="*/ 0 w 3663494"/>
                <a:gd name="connsiteY0" fmla="*/ 415075 h 1001317"/>
                <a:gd name="connsiteX1" fmla="*/ 176270 w 3663494"/>
                <a:gd name="connsiteY1" fmla="*/ 602362 h 1001317"/>
                <a:gd name="connsiteX2" fmla="*/ 461575 w 3663494"/>
                <a:gd name="connsiteY2" fmla="*/ 713098 h 1001317"/>
                <a:gd name="connsiteX3" fmla="*/ 738130 w 3663494"/>
                <a:gd name="connsiteY3" fmla="*/ 668463 h 1001317"/>
                <a:gd name="connsiteX4" fmla="*/ 1255923 w 3663494"/>
                <a:gd name="connsiteY4" fmla="*/ 470159 h 1001317"/>
                <a:gd name="connsiteX5" fmla="*/ 1421176 w 3663494"/>
                <a:gd name="connsiteY5" fmla="*/ 404058 h 1001317"/>
                <a:gd name="connsiteX6" fmla="*/ 1542361 w 3663494"/>
                <a:gd name="connsiteY6" fmla="*/ 371008 h 1001317"/>
                <a:gd name="connsiteX7" fmla="*/ 1835361 w 3663494"/>
                <a:gd name="connsiteY7" fmla="*/ 328803 h 1001317"/>
                <a:gd name="connsiteX8" fmla="*/ 2137272 w 3663494"/>
                <a:gd name="connsiteY8" fmla="*/ 382024 h 1001317"/>
                <a:gd name="connsiteX9" fmla="*/ 2203373 w 3663494"/>
                <a:gd name="connsiteY9" fmla="*/ 404058 h 1001317"/>
                <a:gd name="connsiteX10" fmla="*/ 2368626 w 3663494"/>
                <a:gd name="connsiteY10" fmla="*/ 503210 h 1001317"/>
                <a:gd name="connsiteX11" fmla="*/ 2588964 w 3663494"/>
                <a:gd name="connsiteY11" fmla="*/ 657446 h 1001317"/>
                <a:gd name="connsiteX12" fmla="*/ 2710149 w 3663494"/>
                <a:gd name="connsiteY12" fmla="*/ 734564 h 1001317"/>
                <a:gd name="connsiteX13" fmla="*/ 3007605 w 3663494"/>
                <a:gd name="connsiteY13" fmla="*/ 954902 h 1001317"/>
                <a:gd name="connsiteX14" fmla="*/ 3275007 w 3663494"/>
                <a:gd name="connsiteY14" fmla="*/ 990382 h 1001317"/>
                <a:gd name="connsiteX15" fmla="*/ 3536414 w 3663494"/>
                <a:gd name="connsiteY15" fmla="*/ 811682 h 1001317"/>
                <a:gd name="connsiteX16" fmla="*/ 3635566 w 3663494"/>
                <a:gd name="connsiteY16" fmla="*/ 547277 h 1001317"/>
                <a:gd name="connsiteX17" fmla="*/ 3627547 w 3663494"/>
                <a:gd name="connsiteY17" fmla="*/ 226492 h 1001317"/>
                <a:gd name="connsiteX18" fmla="*/ 3205908 w 3663494"/>
                <a:gd name="connsiteY18" fmla="*/ 18468 h 1001317"/>
                <a:gd name="connsiteX19" fmla="*/ 2952520 w 3663494"/>
                <a:gd name="connsiteY19" fmla="*/ 7451 h 1001317"/>
                <a:gd name="connsiteX0" fmla="*/ 0 w 3656161"/>
                <a:gd name="connsiteY0" fmla="*/ 407624 h 993866"/>
                <a:gd name="connsiteX1" fmla="*/ 176270 w 3656161"/>
                <a:gd name="connsiteY1" fmla="*/ 594911 h 993866"/>
                <a:gd name="connsiteX2" fmla="*/ 461575 w 3656161"/>
                <a:gd name="connsiteY2" fmla="*/ 705647 h 993866"/>
                <a:gd name="connsiteX3" fmla="*/ 738130 w 3656161"/>
                <a:gd name="connsiteY3" fmla="*/ 661012 h 993866"/>
                <a:gd name="connsiteX4" fmla="*/ 1255923 w 3656161"/>
                <a:gd name="connsiteY4" fmla="*/ 462708 h 993866"/>
                <a:gd name="connsiteX5" fmla="*/ 1421176 w 3656161"/>
                <a:gd name="connsiteY5" fmla="*/ 396607 h 993866"/>
                <a:gd name="connsiteX6" fmla="*/ 1542361 w 3656161"/>
                <a:gd name="connsiteY6" fmla="*/ 363557 h 993866"/>
                <a:gd name="connsiteX7" fmla="*/ 1835361 w 3656161"/>
                <a:gd name="connsiteY7" fmla="*/ 321352 h 993866"/>
                <a:gd name="connsiteX8" fmla="*/ 2137272 w 3656161"/>
                <a:gd name="connsiteY8" fmla="*/ 374573 h 993866"/>
                <a:gd name="connsiteX9" fmla="*/ 2203373 w 3656161"/>
                <a:gd name="connsiteY9" fmla="*/ 396607 h 993866"/>
                <a:gd name="connsiteX10" fmla="*/ 2368626 w 3656161"/>
                <a:gd name="connsiteY10" fmla="*/ 495759 h 993866"/>
                <a:gd name="connsiteX11" fmla="*/ 2588964 w 3656161"/>
                <a:gd name="connsiteY11" fmla="*/ 649995 h 993866"/>
                <a:gd name="connsiteX12" fmla="*/ 2710149 w 3656161"/>
                <a:gd name="connsiteY12" fmla="*/ 727113 h 993866"/>
                <a:gd name="connsiteX13" fmla="*/ 3007605 w 3656161"/>
                <a:gd name="connsiteY13" fmla="*/ 947451 h 993866"/>
                <a:gd name="connsiteX14" fmla="*/ 3275007 w 3656161"/>
                <a:gd name="connsiteY14" fmla="*/ 982931 h 993866"/>
                <a:gd name="connsiteX15" fmla="*/ 3536414 w 3656161"/>
                <a:gd name="connsiteY15" fmla="*/ 804231 h 993866"/>
                <a:gd name="connsiteX16" fmla="*/ 3635566 w 3656161"/>
                <a:gd name="connsiteY16" fmla="*/ 539826 h 993866"/>
                <a:gd name="connsiteX17" fmla="*/ 3627547 w 3656161"/>
                <a:gd name="connsiteY17" fmla="*/ 219041 h 993866"/>
                <a:gd name="connsiteX18" fmla="*/ 3306761 w 3656161"/>
                <a:gd name="connsiteY18" fmla="*/ 31188 h 993866"/>
                <a:gd name="connsiteX19" fmla="*/ 2952520 w 3656161"/>
                <a:gd name="connsiteY19" fmla="*/ 0 h 993866"/>
                <a:gd name="connsiteX0" fmla="*/ 0 w 3675166"/>
                <a:gd name="connsiteY0" fmla="*/ 407624 h 993866"/>
                <a:gd name="connsiteX1" fmla="*/ 176270 w 3675166"/>
                <a:gd name="connsiteY1" fmla="*/ 594911 h 993866"/>
                <a:gd name="connsiteX2" fmla="*/ 461575 w 3675166"/>
                <a:gd name="connsiteY2" fmla="*/ 705647 h 993866"/>
                <a:gd name="connsiteX3" fmla="*/ 738130 w 3675166"/>
                <a:gd name="connsiteY3" fmla="*/ 661012 h 993866"/>
                <a:gd name="connsiteX4" fmla="*/ 1255923 w 3675166"/>
                <a:gd name="connsiteY4" fmla="*/ 462708 h 993866"/>
                <a:gd name="connsiteX5" fmla="*/ 1421176 w 3675166"/>
                <a:gd name="connsiteY5" fmla="*/ 396607 h 993866"/>
                <a:gd name="connsiteX6" fmla="*/ 1542361 w 3675166"/>
                <a:gd name="connsiteY6" fmla="*/ 363557 h 993866"/>
                <a:gd name="connsiteX7" fmla="*/ 1835361 w 3675166"/>
                <a:gd name="connsiteY7" fmla="*/ 321352 h 993866"/>
                <a:gd name="connsiteX8" fmla="*/ 2137272 w 3675166"/>
                <a:gd name="connsiteY8" fmla="*/ 374573 h 993866"/>
                <a:gd name="connsiteX9" fmla="*/ 2203373 w 3675166"/>
                <a:gd name="connsiteY9" fmla="*/ 396607 h 993866"/>
                <a:gd name="connsiteX10" fmla="*/ 2368626 w 3675166"/>
                <a:gd name="connsiteY10" fmla="*/ 495759 h 993866"/>
                <a:gd name="connsiteX11" fmla="*/ 2588964 w 3675166"/>
                <a:gd name="connsiteY11" fmla="*/ 649995 h 993866"/>
                <a:gd name="connsiteX12" fmla="*/ 2710149 w 3675166"/>
                <a:gd name="connsiteY12" fmla="*/ 727113 h 993866"/>
                <a:gd name="connsiteX13" fmla="*/ 3007605 w 3675166"/>
                <a:gd name="connsiteY13" fmla="*/ 947451 h 993866"/>
                <a:gd name="connsiteX14" fmla="*/ 3275007 w 3675166"/>
                <a:gd name="connsiteY14" fmla="*/ 982931 h 993866"/>
                <a:gd name="connsiteX15" fmla="*/ 3536414 w 3675166"/>
                <a:gd name="connsiteY15" fmla="*/ 804231 h 993866"/>
                <a:gd name="connsiteX16" fmla="*/ 3669184 w 3675166"/>
                <a:gd name="connsiteY16" fmla="*/ 539826 h 993866"/>
                <a:gd name="connsiteX17" fmla="*/ 3627547 w 3675166"/>
                <a:gd name="connsiteY17" fmla="*/ 219041 h 993866"/>
                <a:gd name="connsiteX18" fmla="*/ 3306761 w 3675166"/>
                <a:gd name="connsiteY18" fmla="*/ 31188 h 993866"/>
                <a:gd name="connsiteX19" fmla="*/ 2952520 w 3675166"/>
                <a:gd name="connsiteY19" fmla="*/ 0 h 993866"/>
                <a:gd name="connsiteX0" fmla="*/ 0 w 3675166"/>
                <a:gd name="connsiteY0" fmla="*/ 407624 h 993866"/>
                <a:gd name="connsiteX1" fmla="*/ 176270 w 3675166"/>
                <a:gd name="connsiteY1" fmla="*/ 594911 h 993866"/>
                <a:gd name="connsiteX2" fmla="*/ 461575 w 3675166"/>
                <a:gd name="connsiteY2" fmla="*/ 705647 h 993866"/>
                <a:gd name="connsiteX3" fmla="*/ 738130 w 3675166"/>
                <a:gd name="connsiteY3" fmla="*/ 661012 h 993866"/>
                <a:gd name="connsiteX4" fmla="*/ 1255923 w 3675166"/>
                <a:gd name="connsiteY4" fmla="*/ 462708 h 993866"/>
                <a:gd name="connsiteX5" fmla="*/ 1421176 w 3675166"/>
                <a:gd name="connsiteY5" fmla="*/ 396607 h 993866"/>
                <a:gd name="connsiteX6" fmla="*/ 1542361 w 3675166"/>
                <a:gd name="connsiteY6" fmla="*/ 363557 h 993866"/>
                <a:gd name="connsiteX7" fmla="*/ 1835361 w 3675166"/>
                <a:gd name="connsiteY7" fmla="*/ 321352 h 993866"/>
                <a:gd name="connsiteX8" fmla="*/ 2137272 w 3675166"/>
                <a:gd name="connsiteY8" fmla="*/ 374573 h 993866"/>
                <a:gd name="connsiteX9" fmla="*/ 2368626 w 3675166"/>
                <a:gd name="connsiteY9" fmla="*/ 495759 h 993866"/>
                <a:gd name="connsiteX10" fmla="*/ 2588964 w 3675166"/>
                <a:gd name="connsiteY10" fmla="*/ 649995 h 993866"/>
                <a:gd name="connsiteX11" fmla="*/ 2710149 w 3675166"/>
                <a:gd name="connsiteY11" fmla="*/ 727113 h 993866"/>
                <a:gd name="connsiteX12" fmla="*/ 3007605 w 3675166"/>
                <a:gd name="connsiteY12" fmla="*/ 947451 h 993866"/>
                <a:gd name="connsiteX13" fmla="*/ 3275007 w 3675166"/>
                <a:gd name="connsiteY13" fmla="*/ 982931 h 993866"/>
                <a:gd name="connsiteX14" fmla="*/ 3536414 w 3675166"/>
                <a:gd name="connsiteY14" fmla="*/ 804231 h 993866"/>
                <a:gd name="connsiteX15" fmla="*/ 3669184 w 3675166"/>
                <a:gd name="connsiteY15" fmla="*/ 539826 h 993866"/>
                <a:gd name="connsiteX16" fmla="*/ 3627547 w 3675166"/>
                <a:gd name="connsiteY16" fmla="*/ 219041 h 993866"/>
                <a:gd name="connsiteX17" fmla="*/ 3306761 w 3675166"/>
                <a:gd name="connsiteY17" fmla="*/ 31188 h 993866"/>
                <a:gd name="connsiteX18" fmla="*/ 2952520 w 3675166"/>
                <a:gd name="connsiteY18" fmla="*/ 0 h 993866"/>
                <a:gd name="connsiteX0" fmla="*/ 0 w 3675166"/>
                <a:gd name="connsiteY0" fmla="*/ 407624 h 993866"/>
                <a:gd name="connsiteX1" fmla="*/ 176270 w 3675166"/>
                <a:gd name="connsiteY1" fmla="*/ 594911 h 993866"/>
                <a:gd name="connsiteX2" fmla="*/ 461575 w 3675166"/>
                <a:gd name="connsiteY2" fmla="*/ 705647 h 993866"/>
                <a:gd name="connsiteX3" fmla="*/ 738130 w 3675166"/>
                <a:gd name="connsiteY3" fmla="*/ 661012 h 993866"/>
                <a:gd name="connsiteX4" fmla="*/ 1255923 w 3675166"/>
                <a:gd name="connsiteY4" fmla="*/ 462708 h 993866"/>
                <a:gd name="connsiteX5" fmla="*/ 1542361 w 3675166"/>
                <a:gd name="connsiteY5" fmla="*/ 363557 h 993866"/>
                <a:gd name="connsiteX6" fmla="*/ 1835361 w 3675166"/>
                <a:gd name="connsiteY6" fmla="*/ 321352 h 993866"/>
                <a:gd name="connsiteX7" fmla="*/ 2137272 w 3675166"/>
                <a:gd name="connsiteY7" fmla="*/ 374573 h 993866"/>
                <a:gd name="connsiteX8" fmla="*/ 2368626 w 3675166"/>
                <a:gd name="connsiteY8" fmla="*/ 495759 h 993866"/>
                <a:gd name="connsiteX9" fmla="*/ 2588964 w 3675166"/>
                <a:gd name="connsiteY9" fmla="*/ 649995 h 993866"/>
                <a:gd name="connsiteX10" fmla="*/ 2710149 w 3675166"/>
                <a:gd name="connsiteY10" fmla="*/ 727113 h 993866"/>
                <a:gd name="connsiteX11" fmla="*/ 3007605 w 3675166"/>
                <a:gd name="connsiteY11" fmla="*/ 947451 h 993866"/>
                <a:gd name="connsiteX12" fmla="*/ 3275007 w 3675166"/>
                <a:gd name="connsiteY12" fmla="*/ 982931 h 993866"/>
                <a:gd name="connsiteX13" fmla="*/ 3536414 w 3675166"/>
                <a:gd name="connsiteY13" fmla="*/ 804231 h 993866"/>
                <a:gd name="connsiteX14" fmla="*/ 3669184 w 3675166"/>
                <a:gd name="connsiteY14" fmla="*/ 539826 h 993866"/>
                <a:gd name="connsiteX15" fmla="*/ 3627547 w 3675166"/>
                <a:gd name="connsiteY15" fmla="*/ 219041 h 993866"/>
                <a:gd name="connsiteX16" fmla="*/ 3306761 w 3675166"/>
                <a:gd name="connsiteY16" fmla="*/ 31188 h 993866"/>
                <a:gd name="connsiteX17" fmla="*/ 2952520 w 3675166"/>
                <a:gd name="connsiteY17" fmla="*/ 0 h 993866"/>
                <a:gd name="connsiteX0" fmla="*/ 0 w 3675166"/>
                <a:gd name="connsiteY0" fmla="*/ 407624 h 996827"/>
                <a:gd name="connsiteX1" fmla="*/ 176270 w 3675166"/>
                <a:gd name="connsiteY1" fmla="*/ 594911 h 996827"/>
                <a:gd name="connsiteX2" fmla="*/ 461575 w 3675166"/>
                <a:gd name="connsiteY2" fmla="*/ 705647 h 996827"/>
                <a:gd name="connsiteX3" fmla="*/ 738130 w 3675166"/>
                <a:gd name="connsiteY3" fmla="*/ 661012 h 996827"/>
                <a:gd name="connsiteX4" fmla="*/ 1255923 w 3675166"/>
                <a:gd name="connsiteY4" fmla="*/ 462708 h 996827"/>
                <a:gd name="connsiteX5" fmla="*/ 1542361 w 3675166"/>
                <a:gd name="connsiteY5" fmla="*/ 363557 h 996827"/>
                <a:gd name="connsiteX6" fmla="*/ 1835361 w 3675166"/>
                <a:gd name="connsiteY6" fmla="*/ 321352 h 996827"/>
                <a:gd name="connsiteX7" fmla="*/ 2137272 w 3675166"/>
                <a:gd name="connsiteY7" fmla="*/ 374573 h 996827"/>
                <a:gd name="connsiteX8" fmla="*/ 2368626 w 3675166"/>
                <a:gd name="connsiteY8" fmla="*/ 495759 h 996827"/>
                <a:gd name="connsiteX9" fmla="*/ 2588964 w 3675166"/>
                <a:gd name="connsiteY9" fmla="*/ 649995 h 996827"/>
                <a:gd name="connsiteX10" fmla="*/ 3007605 w 3675166"/>
                <a:gd name="connsiteY10" fmla="*/ 947451 h 996827"/>
                <a:gd name="connsiteX11" fmla="*/ 3275007 w 3675166"/>
                <a:gd name="connsiteY11" fmla="*/ 982931 h 996827"/>
                <a:gd name="connsiteX12" fmla="*/ 3536414 w 3675166"/>
                <a:gd name="connsiteY12" fmla="*/ 804231 h 996827"/>
                <a:gd name="connsiteX13" fmla="*/ 3669184 w 3675166"/>
                <a:gd name="connsiteY13" fmla="*/ 539826 h 996827"/>
                <a:gd name="connsiteX14" fmla="*/ 3627547 w 3675166"/>
                <a:gd name="connsiteY14" fmla="*/ 219041 h 996827"/>
                <a:gd name="connsiteX15" fmla="*/ 3306761 w 3675166"/>
                <a:gd name="connsiteY15" fmla="*/ 31188 h 996827"/>
                <a:gd name="connsiteX16" fmla="*/ 2952520 w 3675166"/>
                <a:gd name="connsiteY16" fmla="*/ 0 h 996827"/>
                <a:gd name="connsiteX0" fmla="*/ 0 w 3675166"/>
                <a:gd name="connsiteY0" fmla="*/ 407624 h 994242"/>
                <a:gd name="connsiteX1" fmla="*/ 176270 w 3675166"/>
                <a:gd name="connsiteY1" fmla="*/ 594911 h 994242"/>
                <a:gd name="connsiteX2" fmla="*/ 461575 w 3675166"/>
                <a:gd name="connsiteY2" fmla="*/ 705647 h 994242"/>
                <a:gd name="connsiteX3" fmla="*/ 738130 w 3675166"/>
                <a:gd name="connsiteY3" fmla="*/ 661012 h 994242"/>
                <a:gd name="connsiteX4" fmla="*/ 1255923 w 3675166"/>
                <a:gd name="connsiteY4" fmla="*/ 462708 h 994242"/>
                <a:gd name="connsiteX5" fmla="*/ 1542361 w 3675166"/>
                <a:gd name="connsiteY5" fmla="*/ 363557 h 994242"/>
                <a:gd name="connsiteX6" fmla="*/ 1835361 w 3675166"/>
                <a:gd name="connsiteY6" fmla="*/ 321352 h 994242"/>
                <a:gd name="connsiteX7" fmla="*/ 2137272 w 3675166"/>
                <a:gd name="connsiteY7" fmla="*/ 374573 h 994242"/>
                <a:gd name="connsiteX8" fmla="*/ 2368626 w 3675166"/>
                <a:gd name="connsiteY8" fmla="*/ 495759 h 994242"/>
                <a:gd name="connsiteX9" fmla="*/ 2655065 w 3675166"/>
                <a:gd name="connsiteY9" fmla="*/ 716097 h 994242"/>
                <a:gd name="connsiteX10" fmla="*/ 3007605 w 3675166"/>
                <a:gd name="connsiteY10" fmla="*/ 947451 h 994242"/>
                <a:gd name="connsiteX11" fmla="*/ 3275007 w 3675166"/>
                <a:gd name="connsiteY11" fmla="*/ 982931 h 994242"/>
                <a:gd name="connsiteX12" fmla="*/ 3536414 w 3675166"/>
                <a:gd name="connsiteY12" fmla="*/ 804231 h 994242"/>
                <a:gd name="connsiteX13" fmla="*/ 3669184 w 3675166"/>
                <a:gd name="connsiteY13" fmla="*/ 539826 h 994242"/>
                <a:gd name="connsiteX14" fmla="*/ 3627547 w 3675166"/>
                <a:gd name="connsiteY14" fmla="*/ 219041 h 994242"/>
                <a:gd name="connsiteX15" fmla="*/ 3306761 w 3675166"/>
                <a:gd name="connsiteY15" fmla="*/ 31188 h 994242"/>
                <a:gd name="connsiteX16" fmla="*/ 2952520 w 3675166"/>
                <a:gd name="connsiteY16" fmla="*/ 0 h 994242"/>
                <a:gd name="connsiteX0" fmla="*/ 0 w 3675166"/>
                <a:gd name="connsiteY0" fmla="*/ 407624 h 994242"/>
                <a:gd name="connsiteX1" fmla="*/ 176270 w 3675166"/>
                <a:gd name="connsiteY1" fmla="*/ 594911 h 994242"/>
                <a:gd name="connsiteX2" fmla="*/ 461575 w 3675166"/>
                <a:gd name="connsiteY2" fmla="*/ 705647 h 994242"/>
                <a:gd name="connsiteX3" fmla="*/ 892366 w 3675166"/>
                <a:gd name="connsiteY3" fmla="*/ 627962 h 994242"/>
                <a:gd name="connsiteX4" fmla="*/ 1255923 w 3675166"/>
                <a:gd name="connsiteY4" fmla="*/ 462708 h 994242"/>
                <a:gd name="connsiteX5" fmla="*/ 1542361 w 3675166"/>
                <a:gd name="connsiteY5" fmla="*/ 363557 h 994242"/>
                <a:gd name="connsiteX6" fmla="*/ 1835361 w 3675166"/>
                <a:gd name="connsiteY6" fmla="*/ 321352 h 994242"/>
                <a:gd name="connsiteX7" fmla="*/ 2137272 w 3675166"/>
                <a:gd name="connsiteY7" fmla="*/ 374573 h 994242"/>
                <a:gd name="connsiteX8" fmla="*/ 2368626 w 3675166"/>
                <a:gd name="connsiteY8" fmla="*/ 495759 h 994242"/>
                <a:gd name="connsiteX9" fmla="*/ 2655065 w 3675166"/>
                <a:gd name="connsiteY9" fmla="*/ 716097 h 994242"/>
                <a:gd name="connsiteX10" fmla="*/ 3007605 w 3675166"/>
                <a:gd name="connsiteY10" fmla="*/ 947451 h 994242"/>
                <a:gd name="connsiteX11" fmla="*/ 3275007 w 3675166"/>
                <a:gd name="connsiteY11" fmla="*/ 982931 h 994242"/>
                <a:gd name="connsiteX12" fmla="*/ 3536414 w 3675166"/>
                <a:gd name="connsiteY12" fmla="*/ 804231 h 994242"/>
                <a:gd name="connsiteX13" fmla="*/ 3669184 w 3675166"/>
                <a:gd name="connsiteY13" fmla="*/ 539826 h 994242"/>
                <a:gd name="connsiteX14" fmla="*/ 3627547 w 3675166"/>
                <a:gd name="connsiteY14" fmla="*/ 219041 h 994242"/>
                <a:gd name="connsiteX15" fmla="*/ 3306761 w 3675166"/>
                <a:gd name="connsiteY15" fmla="*/ 31188 h 994242"/>
                <a:gd name="connsiteX16" fmla="*/ 2952520 w 3675166"/>
                <a:gd name="connsiteY16" fmla="*/ 0 h 994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75166" h="994242">
                  <a:moveTo>
                    <a:pt x="0" y="407624"/>
                  </a:moveTo>
                  <a:cubicBezTo>
                    <a:pt x="36723" y="446642"/>
                    <a:pt x="99341" y="545241"/>
                    <a:pt x="176270" y="594911"/>
                  </a:cubicBezTo>
                  <a:cubicBezTo>
                    <a:pt x="253199" y="644581"/>
                    <a:pt x="367932" y="694630"/>
                    <a:pt x="461575" y="705647"/>
                  </a:cubicBezTo>
                  <a:cubicBezTo>
                    <a:pt x="555218" y="716664"/>
                    <a:pt x="759975" y="668452"/>
                    <a:pt x="892366" y="627962"/>
                  </a:cubicBezTo>
                  <a:cubicBezTo>
                    <a:pt x="1024757" y="587472"/>
                    <a:pt x="1147591" y="506775"/>
                    <a:pt x="1255923" y="462708"/>
                  </a:cubicBezTo>
                  <a:cubicBezTo>
                    <a:pt x="1364255" y="418641"/>
                    <a:pt x="1445788" y="387116"/>
                    <a:pt x="1542361" y="363557"/>
                  </a:cubicBezTo>
                  <a:cubicBezTo>
                    <a:pt x="1638934" y="339998"/>
                    <a:pt x="1736209" y="319516"/>
                    <a:pt x="1835361" y="321352"/>
                  </a:cubicBezTo>
                  <a:cubicBezTo>
                    <a:pt x="1934513" y="323188"/>
                    <a:pt x="2048395" y="345505"/>
                    <a:pt x="2137272" y="374573"/>
                  </a:cubicBezTo>
                  <a:cubicBezTo>
                    <a:pt x="2226149" y="403641"/>
                    <a:pt x="2282327" y="438838"/>
                    <a:pt x="2368626" y="495759"/>
                  </a:cubicBezTo>
                  <a:cubicBezTo>
                    <a:pt x="2454925" y="552680"/>
                    <a:pt x="2548569" y="640815"/>
                    <a:pt x="2655065" y="716097"/>
                  </a:cubicBezTo>
                  <a:cubicBezTo>
                    <a:pt x="2761561" y="791379"/>
                    <a:pt x="2904282" y="902979"/>
                    <a:pt x="3007605" y="947451"/>
                  </a:cubicBezTo>
                  <a:cubicBezTo>
                    <a:pt x="3110928" y="991923"/>
                    <a:pt x="3186872" y="1006801"/>
                    <a:pt x="3275007" y="982931"/>
                  </a:cubicBezTo>
                  <a:cubicBezTo>
                    <a:pt x="3363142" y="959061"/>
                    <a:pt x="3476321" y="878082"/>
                    <a:pt x="3536414" y="804231"/>
                  </a:cubicBezTo>
                  <a:cubicBezTo>
                    <a:pt x="3596507" y="730380"/>
                    <a:pt x="3652659" y="629797"/>
                    <a:pt x="3669184" y="539826"/>
                  </a:cubicBezTo>
                  <a:cubicBezTo>
                    <a:pt x="3676529" y="433330"/>
                    <a:pt x="3687951" y="303814"/>
                    <a:pt x="3627547" y="219041"/>
                  </a:cubicBezTo>
                  <a:cubicBezTo>
                    <a:pt x="3567143" y="134268"/>
                    <a:pt x="3419265" y="67695"/>
                    <a:pt x="3306761" y="31188"/>
                  </a:cubicBezTo>
                  <a:cubicBezTo>
                    <a:pt x="3194257" y="-5319"/>
                    <a:pt x="3036962" y="4119"/>
                    <a:pt x="295252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5-Point Star 117">
              <a:extLst>
                <a:ext uri="{FF2B5EF4-FFF2-40B4-BE49-F238E27FC236}">
                  <a16:creationId xmlns:a16="http://schemas.microsoft.com/office/drawing/2014/main" id="{D0477D2B-62AD-FE47-BBAD-152181A748D0}"/>
                </a:ext>
              </a:extLst>
            </p:cNvPr>
            <p:cNvSpPr/>
            <p:nvPr/>
          </p:nvSpPr>
          <p:spPr>
            <a:xfrm>
              <a:off x="7497716" y="4728652"/>
              <a:ext cx="363557" cy="363557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ight Arrow 118">
              <a:extLst>
                <a:ext uri="{FF2B5EF4-FFF2-40B4-BE49-F238E27FC236}">
                  <a16:creationId xmlns:a16="http://schemas.microsoft.com/office/drawing/2014/main" id="{E8E460B8-A569-F543-B036-BE56A7830266}"/>
                </a:ext>
              </a:extLst>
            </p:cNvPr>
            <p:cNvSpPr/>
            <p:nvPr/>
          </p:nvSpPr>
          <p:spPr>
            <a:xfrm>
              <a:off x="5330328" y="4976533"/>
              <a:ext cx="936434" cy="62796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5E3A049-9773-9D48-8670-B40F467C672C}"/>
              </a:ext>
            </a:extLst>
          </p:cNvPr>
          <p:cNvSpPr txBox="1"/>
          <p:nvPr/>
        </p:nvSpPr>
        <p:spPr>
          <a:xfrm>
            <a:off x="3113808" y="-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BE44C1F-0E7D-6742-81AF-19C9E97F8918}"/>
              </a:ext>
            </a:extLst>
          </p:cNvPr>
          <p:cNvSpPr txBox="1"/>
          <p:nvPr/>
        </p:nvSpPr>
        <p:spPr>
          <a:xfrm>
            <a:off x="-12714" y="165819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526EBDE6-4240-7044-8C94-447B6B2B6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47" y="1812081"/>
            <a:ext cx="4663248" cy="2257323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EE544AAD-4DB4-2C4A-9D11-AB6508292332}"/>
              </a:ext>
            </a:extLst>
          </p:cNvPr>
          <p:cNvSpPr txBox="1"/>
          <p:nvPr/>
        </p:nvSpPr>
        <p:spPr>
          <a:xfrm rot="16200000">
            <a:off x="4719421" y="2823851"/>
            <a:ext cx="330651" cy="13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stability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3E2EC9-6C2C-D547-9971-C906EA80FCE8}"/>
              </a:ext>
            </a:extLst>
          </p:cNvPr>
          <p:cNvSpPr txBox="1"/>
          <p:nvPr/>
        </p:nvSpPr>
        <p:spPr>
          <a:xfrm rot="16200000">
            <a:off x="-140942" y="2823413"/>
            <a:ext cx="419075" cy="13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amino acid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9E9DB31-39D6-8044-88B6-BACE4CE0C6CB}"/>
              </a:ext>
            </a:extLst>
          </p:cNvPr>
          <p:cNvSpPr txBox="1"/>
          <p:nvPr/>
        </p:nvSpPr>
        <p:spPr>
          <a:xfrm>
            <a:off x="1998088" y="4087819"/>
            <a:ext cx="505712" cy="13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site in protein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05B0FD0-C850-EA4F-A281-6D19B4881648}"/>
              </a:ext>
            </a:extLst>
          </p:cNvPr>
          <p:cNvGrpSpPr/>
          <p:nvPr/>
        </p:nvGrpSpPr>
        <p:grpSpPr>
          <a:xfrm>
            <a:off x="5167083" y="1899091"/>
            <a:ext cx="1712232" cy="2170313"/>
            <a:chOff x="-48808" y="3470275"/>
            <a:chExt cx="3701177" cy="4691370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720D1C5-359D-EE46-A49D-70E9BF1F1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255" r="39942"/>
            <a:stretch/>
          </p:blipFill>
          <p:spPr>
            <a:xfrm>
              <a:off x="-48808" y="3488327"/>
              <a:ext cx="962531" cy="4673318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BFAC1CD-A013-534F-BE25-1F8C29E6C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0288" t="5443" r="38155"/>
            <a:stretch/>
          </p:blipFill>
          <p:spPr>
            <a:xfrm>
              <a:off x="1417549" y="3488327"/>
              <a:ext cx="325369" cy="4502159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58F4C222-EFD2-F942-8AF2-69DEFCF6B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0103" t="5443" r="35585"/>
            <a:stretch/>
          </p:blipFill>
          <p:spPr>
            <a:xfrm>
              <a:off x="2234772" y="3488325"/>
              <a:ext cx="366942" cy="4502159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8B71D521-3583-7346-B123-3CC4615A3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452" t="5443" r="37236"/>
            <a:stretch/>
          </p:blipFill>
          <p:spPr>
            <a:xfrm>
              <a:off x="3041868" y="3470275"/>
              <a:ext cx="366942" cy="4502160"/>
            </a:xfrm>
            <a:prstGeom prst="rect">
              <a:avLst/>
            </a:prstGeom>
          </p:spPr>
        </p:pic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41ADD22-D24D-0C4C-8116-1E174944872B}"/>
                </a:ext>
              </a:extLst>
            </p:cNvPr>
            <p:cNvSpPr/>
            <p:nvPr/>
          </p:nvSpPr>
          <p:spPr>
            <a:xfrm>
              <a:off x="1668497" y="5195675"/>
              <a:ext cx="321915" cy="9693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C7F9636-CDA4-7543-BF60-6A4F3EF82595}"/>
                </a:ext>
              </a:extLst>
            </p:cNvPr>
            <p:cNvSpPr/>
            <p:nvPr/>
          </p:nvSpPr>
          <p:spPr>
            <a:xfrm>
              <a:off x="2497779" y="5038794"/>
              <a:ext cx="321915" cy="9693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C6E85E2-5D66-FE4C-A492-5F55DC2461F5}"/>
                </a:ext>
              </a:extLst>
            </p:cNvPr>
            <p:cNvSpPr/>
            <p:nvPr/>
          </p:nvSpPr>
          <p:spPr>
            <a:xfrm>
              <a:off x="3330454" y="5030145"/>
              <a:ext cx="321915" cy="9693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D2A98B22-AFD5-3343-BABD-E1EAB9F315FD}"/>
              </a:ext>
            </a:extLst>
          </p:cNvPr>
          <p:cNvSpPr txBox="1"/>
          <p:nvPr/>
        </p:nvSpPr>
        <p:spPr>
          <a:xfrm>
            <a:off x="4936723" y="165819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934F2CCA-2BC9-9143-B212-FA6663EED7A6}"/>
              </a:ext>
            </a:extLst>
          </p:cNvPr>
          <p:cNvGrpSpPr/>
          <p:nvPr/>
        </p:nvGrpSpPr>
        <p:grpSpPr>
          <a:xfrm>
            <a:off x="211871" y="4656109"/>
            <a:ext cx="1473395" cy="2213763"/>
            <a:chOff x="524693" y="1253466"/>
            <a:chExt cx="3306727" cy="4968327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1FD1CE26-11DD-E942-A68A-1962CB510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862" t="4612" r="14441"/>
            <a:stretch/>
          </p:blipFill>
          <p:spPr>
            <a:xfrm>
              <a:off x="524693" y="1253466"/>
              <a:ext cx="3306727" cy="26899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D5E6A65-ED8E-CF4C-A5D1-6704C9419424}"/>
                </a:ext>
              </a:extLst>
            </p:cNvPr>
            <p:cNvSpPr txBox="1"/>
            <p:nvPr/>
          </p:nvSpPr>
          <p:spPr>
            <a:xfrm>
              <a:off x="986061" y="1348092"/>
              <a:ext cx="1130961" cy="5525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</a:rPr>
                <a:t>V11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A323132-D13E-484B-B81B-50A89091CE22}"/>
                </a:ext>
              </a:extLst>
            </p:cNvPr>
            <p:cNvSpPr txBox="1"/>
            <p:nvPr/>
          </p:nvSpPr>
          <p:spPr>
            <a:xfrm>
              <a:off x="2613991" y="1348092"/>
              <a:ext cx="877421" cy="5525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5"/>
                  </a:solidFill>
                </a:rPr>
                <a:t>I21</a:t>
              </a:r>
            </a:p>
          </p:txBody>
        </p:sp>
        <p:sp>
          <p:nvSpPr>
            <p:cNvPr id="140" name="Up Arrow 139">
              <a:extLst>
                <a:ext uri="{FF2B5EF4-FFF2-40B4-BE49-F238E27FC236}">
                  <a16:creationId xmlns:a16="http://schemas.microsoft.com/office/drawing/2014/main" id="{7C0313FF-0220-7142-8209-EA058AB0DA20}"/>
                </a:ext>
              </a:extLst>
            </p:cNvPr>
            <p:cNvSpPr/>
            <p:nvPr/>
          </p:nvSpPr>
          <p:spPr>
            <a:xfrm>
              <a:off x="1862904" y="3089267"/>
              <a:ext cx="877422" cy="1068636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0D27F51-71EC-5D4F-BAE6-E5667807488A}"/>
                </a:ext>
              </a:extLst>
            </p:cNvPr>
            <p:cNvSpPr txBox="1"/>
            <p:nvPr/>
          </p:nvSpPr>
          <p:spPr>
            <a:xfrm>
              <a:off x="2582293" y="4970554"/>
              <a:ext cx="594324" cy="55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5"/>
                  </a:solidFill>
                </a:rPr>
                <a:t>H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609208E-D442-964E-84F4-269042356F62}"/>
                </a:ext>
              </a:extLst>
            </p:cNvPr>
            <p:cNvSpPr txBox="1"/>
            <p:nvPr/>
          </p:nvSpPr>
          <p:spPr>
            <a:xfrm>
              <a:off x="1467726" y="4426693"/>
              <a:ext cx="565543" cy="55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55C6F2B-C851-D94D-B91B-0AF1100DBEDA}"/>
                </a:ext>
              </a:extLst>
            </p:cNvPr>
            <p:cNvSpPr txBox="1"/>
            <p:nvPr/>
          </p:nvSpPr>
          <p:spPr>
            <a:xfrm>
              <a:off x="1296722" y="5655792"/>
              <a:ext cx="565543" cy="55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</a:rPr>
                <a:t>C</a:t>
              </a:r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B9E040A-433F-1241-A30E-78562585DA3E}"/>
                </a:ext>
              </a:extLst>
            </p:cNvPr>
            <p:cNvCxnSpPr>
              <a:cxnSpLocks/>
            </p:cNvCxnSpPr>
            <p:nvPr/>
          </p:nvCxnSpPr>
          <p:spPr>
            <a:xfrm>
              <a:off x="1996940" y="4868795"/>
              <a:ext cx="537360" cy="29352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05A316D-2129-B74C-8A84-FDF9DF249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1812" y="5445396"/>
              <a:ext cx="712488" cy="41298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A903556-79D3-D744-B9C7-D7E1B285BFA9}"/>
                </a:ext>
              </a:extLst>
            </p:cNvPr>
            <p:cNvSpPr txBox="1"/>
            <p:nvPr/>
          </p:nvSpPr>
          <p:spPr>
            <a:xfrm>
              <a:off x="2184048" y="5669202"/>
              <a:ext cx="1026036" cy="55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2.8 </a:t>
              </a:r>
              <a:r>
                <a:rPr lang="en-US" sz="1000" i="1" dirty="0" err="1"/>
                <a:t>Å</a:t>
              </a:r>
              <a:endParaRPr lang="en-US" sz="1000" i="1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85D9C8E-934A-9B44-AA53-A569545FBA7A}"/>
                </a:ext>
              </a:extLst>
            </p:cNvPr>
            <p:cNvSpPr txBox="1"/>
            <p:nvPr/>
          </p:nvSpPr>
          <p:spPr>
            <a:xfrm>
              <a:off x="2117022" y="4492235"/>
              <a:ext cx="1026036" cy="552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2.6 </a:t>
              </a:r>
              <a:r>
                <a:rPr lang="en-US" sz="1000" i="1" dirty="0" err="1"/>
                <a:t>Å</a:t>
              </a:r>
              <a:endParaRPr lang="en-US" sz="1000" i="1" dirty="0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01B13D4-28FE-D045-B6D9-DBADDC4D027C}"/>
              </a:ext>
            </a:extLst>
          </p:cNvPr>
          <p:cNvGrpSpPr/>
          <p:nvPr/>
        </p:nvGrpSpPr>
        <p:grpSpPr>
          <a:xfrm>
            <a:off x="2097614" y="4656109"/>
            <a:ext cx="3542082" cy="1914072"/>
            <a:chOff x="741063" y="3320335"/>
            <a:chExt cx="9236396" cy="4991169"/>
          </a:xfrm>
        </p:grpSpPr>
        <p:pic>
          <p:nvPicPr>
            <p:cNvPr id="149" name="Picture 4">
              <a:extLst>
                <a:ext uri="{FF2B5EF4-FFF2-40B4-BE49-F238E27FC236}">
                  <a16:creationId xmlns:a16="http://schemas.microsoft.com/office/drawing/2014/main" id="{C54F9F1D-09F2-6146-8397-236A027114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9" t="7215" r="33659"/>
            <a:stretch/>
          </p:blipFill>
          <p:spPr bwMode="auto">
            <a:xfrm>
              <a:off x="1328245" y="4315647"/>
              <a:ext cx="4417764" cy="399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8759982-D5EC-0046-B4BD-9858C8EE78F2}"/>
                </a:ext>
              </a:extLst>
            </p:cNvPr>
            <p:cNvSpPr txBox="1"/>
            <p:nvPr/>
          </p:nvSpPr>
          <p:spPr>
            <a:xfrm>
              <a:off x="5490607" y="3522047"/>
              <a:ext cx="2701130" cy="642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(C – C distances)</a:t>
              </a:r>
            </a:p>
          </p:txBody>
        </p:sp>
        <p:sp>
          <p:nvSpPr>
            <p:cNvPr id="151" name="Right Brace 150">
              <a:extLst>
                <a:ext uri="{FF2B5EF4-FFF2-40B4-BE49-F238E27FC236}">
                  <a16:creationId xmlns:a16="http://schemas.microsoft.com/office/drawing/2014/main" id="{EF0AF917-927C-D149-9B6E-ADFD19F2A5AA}"/>
                </a:ext>
              </a:extLst>
            </p:cNvPr>
            <p:cNvSpPr/>
            <p:nvPr/>
          </p:nvSpPr>
          <p:spPr>
            <a:xfrm rot="16200000">
              <a:off x="4770937" y="3387155"/>
              <a:ext cx="199322" cy="1562993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2" name="Right Brace 151">
              <a:extLst>
                <a:ext uri="{FF2B5EF4-FFF2-40B4-BE49-F238E27FC236}">
                  <a16:creationId xmlns:a16="http://schemas.microsoft.com/office/drawing/2014/main" id="{3E5CCCC5-AB2B-DB44-B523-9ED8051800F3}"/>
                </a:ext>
              </a:extLst>
            </p:cNvPr>
            <p:cNvSpPr/>
            <p:nvPr/>
          </p:nvSpPr>
          <p:spPr>
            <a:xfrm rot="16200000">
              <a:off x="2863587" y="3098741"/>
              <a:ext cx="199322" cy="213982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AB0DD52-D9CB-5745-AAB3-67E95111BA9E}"/>
                </a:ext>
              </a:extLst>
            </p:cNvPr>
            <p:cNvSpPr/>
            <p:nvPr/>
          </p:nvSpPr>
          <p:spPr>
            <a:xfrm>
              <a:off x="2662171" y="3567457"/>
              <a:ext cx="364135" cy="3641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b="1" dirty="0"/>
            </a:p>
          </p:txBody>
        </p:sp>
        <p:sp>
          <p:nvSpPr>
            <p:cNvPr id="154" name="Cross 153">
              <a:extLst>
                <a:ext uri="{FF2B5EF4-FFF2-40B4-BE49-F238E27FC236}">
                  <a16:creationId xmlns:a16="http://schemas.microsoft.com/office/drawing/2014/main" id="{980ED885-315A-B54A-ADCA-5221C1D191CA}"/>
                </a:ext>
              </a:extLst>
            </p:cNvPr>
            <p:cNvSpPr/>
            <p:nvPr/>
          </p:nvSpPr>
          <p:spPr>
            <a:xfrm rot="18900000">
              <a:off x="2875452" y="3320335"/>
              <a:ext cx="204723" cy="204723"/>
            </a:xfrm>
            <a:prstGeom prst="plus">
              <a:avLst>
                <a:gd name="adj" fmla="val 3229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2284723-ACEF-354D-978D-99A0526D2035}"/>
                </a:ext>
              </a:extLst>
            </p:cNvPr>
            <p:cNvSpPr/>
            <p:nvPr/>
          </p:nvSpPr>
          <p:spPr>
            <a:xfrm>
              <a:off x="2929321" y="3571784"/>
              <a:ext cx="364135" cy="3641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b="1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74E7B05-5BAD-6946-A6BD-B19BBC6F18FA}"/>
                </a:ext>
              </a:extLst>
            </p:cNvPr>
            <p:cNvSpPr/>
            <p:nvPr/>
          </p:nvSpPr>
          <p:spPr>
            <a:xfrm>
              <a:off x="4344151" y="3567457"/>
              <a:ext cx="364135" cy="3641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b="1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DA38557-4714-D147-A71C-CA83520156C0}"/>
                </a:ext>
              </a:extLst>
            </p:cNvPr>
            <p:cNvSpPr/>
            <p:nvPr/>
          </p:nvSpPr>
          <p:spPr>
            <a:xfrm>
              <a:off x="4976968" y="3567559"/>
              <a:ext cx="364135" cy="3641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b="1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0E93C61-7F21-F340-9CFE-EABF3435CA32}"/>
                </a:ext>
              </a:extLst>
            </p:cNvPr>
            <p:cNvSpPr txBox="1"/>
            <p:nvPr/>
          </p:nvSpPr>
          <p:spPr>
            <a:xfrm>
              <a:off x="5758983" y="4640113"/>
              <a:ext cx="4218476" cy="1043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crystal structures of natives</a:t>
              </a:r>
            </a:p>
            <a:p>
              <a:r>
                <a:rPr lang="en-US" sz="1000" i="1" dirty="0">
                  <a:solidFill>
                    <a:schemeClr val="accent6"/>
                  </a:solidFill>
                </a:rPr>
                <a:t>unstable</a:t>
              </a:r>
              <a:r>
                <a:rPr lang="en-US" sz="1000" dirty="0">
                  <a:solidFill>
                    <a:schemeClr val="accent6"/>
                  </a:solidFill>
                </a:rPr>
                <a:t> designs (n = 209)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9C14265-3AFB-D048-A48E-4E8002C795A9}"/>
                </a:ext>
              </a:extLst>
            </p:cNvPr>
            <p:cNvSpPr txBox="1"/>
            <p:nvPr/>
          </p:nvSpPr>
          <p:spPr>
            <a:xfrm>
              <a:off x="5758983" y="6539578"/>
              <a:ext cx="4218476" cy="1043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crystal structures of natives</a:t>
              </a:r>
            </a:p>
            <a:p>
              <a:r>
                <a:rPr lang="en-US" sz="1000" i="1" dirty="0">
                  <a:solidFill>
                    <a:schemeClr val="accent6"/>
                  </a:solidFill>
                </a:rPr>
                <a:t>stable </a:t>
              </a:r>
              <a:r>
                <a:rPr lang="en-US" sz="1000" dirty="0">
                  <a:solidFill>
                    <a:schemeClr val="accent6"/>
                  </a:solidFill>
                </a:rPr>
                <a:t>designs (n = 1041)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573DB00-E791-3641-A136-7E3C4AD3DD71}"/>
                </a:ext>
              </a:extLst>
            </p:cNvPr>
            <p:cNvSpPr txBox="1"/>
            <p:nvPr/>
          </p:nvSpPr>
          <p:spPr>
            <a:xfrm rot="16200000">
              <a:off x="328587" y="4757273"/>
              <a:ext cx="1468024" cy="642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density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D742E7-7ED1-BF4B-840F-5DFAEAD2488F}"/>
                </a:ext>
              </a:extLst>
            </p:cNvPr>
            <p:cNvSpPr txBox="1"/>
            <p:nvPr/>
          </p:nvSpPr>
          <p:spPr>
            <a:xfrm rot="16200000">
              <a:off x="328076" y="6653953"/>
              <a:ext cx="1468024" cy="642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density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6D22B42B-4B1D-5649-8C5C-16F958EBCCBF}"/>
              </a:ext>
            </a:extLst>
          </p:cNvPr>
          <p:cNvSpPr txBox="1"/>
          <p:nvPr/>
        </p:nvSpPr>
        <p:spPr>
          <a:xfrm>
            <a:off x="0" y="440067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2970A96-58BD-C244-9F74-7475C7279DB5}"/>
              </a:ext>
            </a:extLst>
          </p:cNvPr>
          <p:cNvSpPr txBox="1"/>
          <p:nvPr/>
        </p:nvSpPr>
        <p:spPr>
          <a:xfrm>
            <a:off x="1874221" y="440067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1657A04-5310-5D4F-A363-858E660227C9}"/>
              </a:ext>
            </a:extLst>
          </p:cNvPr>
          <p:cNvSpPr txBox="1"/>
          <p:nvPr/>
        </p:nvSpPr>
        <p:spPr>
          <a:xfrm>
            <a:off x="-36094" y="732792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2. Deep mutational scanning identified single amino-acid mutations that rescued failed protein designs.</a:t>
            </a:r>
          </a:p>
        </p:txBody>
      </p:sp>
    </p:spTree>
    <p:extLst>
      <p:ext uri="{BB962C8B-B14F-4D97-AF65-F5344CB8AC3E}">
        <p14:creationId xmlns:p14="http://schemas.microsoft.com/office/powerpoint/2010/main" val="359873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>
            <a:extLst>
              <a:ext uri="{FF2B5EF4-FFF2-40B4-BE49-F238E27FC236}">
                <a16:creationId xmlns:a16="http://schemas.microsoft.com/office/drawing/2014/main" id="{12359CEC-2790-6147-B8E0-149B32B86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583" r="24210"/>
          <a:stretch/>
        </p:blipFill>
        <p:spPr bwMode="auto">
          <a:xfrm>
            <a:off x="0" y="184572"/>
            <a:ext cx="2598821" cy="238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4C10882B-EF49-3145-85B4-4B310FBF84B3}"/>
              </a:ext>
            </a:extLst>
          </p:cNvPr>
          <p:cNvSpPr txBox="1"/>
          <p:nvPr/>
        </p:nvSpPr>
        <p:spPr>
          <a:xfrm>
            <a:off x="1144930" y="-28647"/>
            <a:ext cx="314853" cy="119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/>
              <a:t>CH3:CH3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EB8BEE-40BF-7B46-B68C-828E4DBAE2EB}"/>
              </a:ext>
            </a:extLst>
          </p:cNvPr>
          <p:cNvSpPr txBox="1"/>
          <p:nvPr/>
        </p:nvSpPr>
        <p:spPr>
          <a:xfrm>
            <a:off x="0" y="6800671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3. Rosetta introduces steric clashes when relaxing and designing proteins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B65DCF-06C6-B942-8D0F-2241DF26B4E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BC0AF8-8256-F745-8694-D452B9DC2E80}"/>
              </a:ext>
            </a:extLst>
          </p:cNvPr>
          <p:cNvSpPr txBox="1"/>
          <p:nvPr/>
        </p:nvSpPr>
        <p:spPr>
          <a:xfrm>
            <a:off x="3759988" y="-28647"/>
            <a:ext cx="348287" cy="118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/>
              <a:t>CH3:OCbb</a:t>
            </a:r>
          </a:p>
        </p:txBody>
      </p:sp>
      <p:pic>
        <p:nvPicPr>
          <p:cNvPr id="106" name="Picture 6">
            <a:extLst>
              <a:ext uri="{FF2B5EF4-FFF2-40B4-BE49-F238E27FC236}">
                <a16:creationId xmlns:a16="http://schemas.microsoft.com/office/drawing/2014/main" id="{934801F4-C365-7043-BA8E-0A09A11CC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8303"/>
          <a:stretch/>
        </p:blipFill>
        <p:spPr bwMode="auto">
          <a:xfrm>
            <a:off x="2803358" y="149597"/>
            <a:ext cx="3225088" cy="240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D18B070-8F3A-B34E-9C5D-A96571F9A189}"/>
              </a:ext>
            </a:extLst>
          </p:cNvPr>
          <p:cNvGrpSpPr/>
          <p:nvPr/>
        </p:nvGrpSpPr>
        <p:grpSpPr>
          <a:xfrm>
            <a:off x="0" y="2752791"/>
            <a:ext cx="2067841" cy="3445229"/>
            <a:chOff x="855259" y="1203767"/>
            <a:chExt cx="3271110" cy="5449996"/>
          </a:xfrm>
        </p:grpSpPr>
        <p:pic>
          <p:nvPicPr>
            <p:cNvPr id="108" name="Picture 4">
              <a:extLst>
                <a:ext uri="{FF2B5EF4-FFF2-40B4-BE49-F238E27FC236}">
                  <a16:creationId xmlns:a16="http://schemas.microsoft.com/office/drawing/2014/main" id="{8E5CE3E7-00D0-9946-A89D-EE965D173A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" y="1203768"/>
              <a:ext cx="1656445" cy="5449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8">
              <a:extLst>
                <a:ext uri="{FF2B5EF4-FFF2-40B4-BE49-F238E27FC236}">
                  <a16:creationId xmlns:a16="http://schemas.microsoft.com/office/drawing/2014/main" id="{E77B3A3F-9FC4-E54C-9EA5-DE4273402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5"/>
            <a:stretch/>
          </p:blipFill>
          <p:spPr bwMode="auto">
            <a:xfrm>
              <a:off x="3044140" y="1203767"/>
              <a:ext cx="1082229" cy="5449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02055B3-B236-0542-AF96-99EA5CD17561}"/>
              </a:ext>
            </a:extLst>
          </p:cNvPr>
          <p:cNvSpPr txBox="1"/>
          <p:nvPr/>
        </p:nvSpPr>
        <p:spPr>
          <a:xfrm>
            <a:off x="0" y="255046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8748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3A2A45D-1BF6-674F-9094-24A0794F2F16}"/>
              </a:ext>
            </a:extLst>
          </p:cNvPr>
          <p:cNvGrpSpPr/>
          <p:nvPr/>
        </p:nvGrpSpPr>
        <p:grpSpPr>
          <a:xfrm>
            <a:off x="313944" y="1679345"/>
            <a:ext cx="1537302" cy="1085332"/>
            <a:chOff x="176981" y="1609275"/>
            <a:chExt cx="1914130" cy="13513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AC4534-E73F-5A4F-8949-E42AAC93C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81" y="1609275"/>
              <a:ext cx="1914130" cy="135137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A7BF6F-A6EE-914C-9F88-12D919B47902}"/>
                </a:ext>
              </a:extLst>
            </p:cNvPr>
            <p:cNvSpPr txBox="1"/>
            <p:nvPr/>
          </p:nvSpPr>
          <p:spPr>
            <a:xfrm>
              <a:off x="902296" y="2027847"/>
              <a:ext cx="579716" cy="30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</a:rPr>
                <a:t>3.3 A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FE74FC-0531-944C-A208-7F5740AFDF80}"/>
                </a:ext>
              </a:extLst>
            </p:cNvPr>
            <p:cNvCxnSpPr/>
            <p:nvPr/>
          </p:nvCxnSpPr>
          <p:spPr>
            <a:xfrm flipH="1" flipV="1">
              <a:off x="959300" y="1917180"/>
              <a:ext cx="689291" cy="16411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57CD2F-7F7B-DB4C-B5AE-E8540EB3E717}"/>
                </a:ext>
              </a:extLst>
            </p:cNvPr>
            <p:cNvSpPr txBox="1"/>
            <p:nvPr/>
          </p:nvSpPr>
          <p:spPr>
            <a:xfrm>
              <a:off x="865297" y="1716249"/>
              <a:ext cx="616716" cy="30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accent1"/>
                  </a:solidFill>
                </a:rPr>
                <a:t>3.9 A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F4BE2-B56B-CF4B-BC8C-34D0D50E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3" r="32090"/>
          <a:stretch/>
        </p:blipFill>
        <p:spPr>
          <a:xfrm rot="16200000">
            <a:off x="549256" y="42655"/>
            <a:ext cx="1017455" cy="1912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37D9F8-3E0A-C642-B6FB-9FC80B48BD9D}"/>
              </a:ext>
            </a:extLst>
          </p:cNvPr>
          <p:cNvSpPr txBox="1"/>
          <p:nvPr/>
        </p:nvSpPr>
        <p:spPr>
          <a:xfrm>
            <a:off x="831705" y="213310"/>
            <a:ext cx="1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design model</a:t>
            </a:r>
          </a:p>
          <a:p>
            <a:r>
              <a:rPr lang="en-US" sz="1000" dirty="0">
                <a:solidFill>
                  <a:schemeClr val="accent1"/>
                </a:solidFill>
              </a:rPr>
              <a:t>crystal structure</a:t>
            </a:r>
            <a:endParaRPr lang="en-US" sz="1000" dirty="0">
              <a:solidFill>
                <a:schemeClr val="accent5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593F6D7-44FD-AB41-A211-C7BA0DB44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3"/>
          <a:stretch/>
        </p:blipFill>
        <p:spPr bwMode="auto">
          <a:xfrm>
            <a:off x="2430910" y="130525"/>
            <a:ext cx="2108405" cy="17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B1CFA95-3DE8-AE4E-9DD9-E5F3F807C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5"/>
          <a:stretch/>
        </p:blipFill>
        <p:spPr bwMode="auto">
          <a:xfrm>
            <a:off x="2441919" y="1907112"/>
            <a:ext cx="2144360" cy="13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D5E084-F54F-EB43-B84E-6D52B9AFEF56}"/>
              </a:ext>
            </a:extLst>
          </p:cNvPr>
          <p:cNvSpPr txBox="1"/>
          <p:nvPr/>
        </p:nvSpPr>
        <p:spPr>
          <a:xfrm>
            <a:off x="3001528" y="1937503"/>
            <a:ext cx="506076" cy="363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design</a:t>
            </a:r>
            <a:endParaRPr lang="en-US" sz="1000" dirty="0">
              <a:solidFill>
                <a:schemeClr val="accent1"/>
              </a:solidFill>
            </a:endParaRPr>
          </a:p>
          <a:p>
            <a:r>
              <a:rPr lang="en-US" sz="1000" dirty="0">
                <a:solidFill>
                  <a:schemeClr val="accent1"/>
                </a:solidFill>
              </a:rPr>
              <a:t>natives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3FE4A-A131-CA45-8685-2E2C98C003F2}"/>
              </a:ext>
            </a:extLst>
          </p:cNvPr>
          <p:cNvSpPr txBox="1"/>
          <p:nvPr/>
        </p:nvSpPr>
        <p:spPr>
          <a:xfrm>
            <a:off x="2736417" y="-10787"/>
            <a:ext cx="1849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u="sng" dirty="0"/>
              <a:t>C:C (hydrophobic side chains)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D37815C-2EE9-304B-83B3-B9D4710F9F8D}"/>
              </a:ext>
            </a:extLst>
          </p:cNvPr>
          <p:cNvSpPr/>
          <p:nvPr/>
        </p:nvSpPr>
        <p:spPr>
          <a:xfrm>
            <a:off x="3202813" y="2481656"/>
            <a:ext cx="159178" cy="22402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DF40E5F-CDAD-7048-B7C5-9C8619BEF606}"/>
              </a:ext>
            </a:extLst>
          </p:cNvPr>
          <p:cNvSpPr/>
          <p:nvPr/>
        </p:nvSpPr>
        <p:spPr>
          <a:xfrm>
            <a:off x="3185411" y="1327416"/>
            <a:ext cx="159178" cy="22402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D4390A-B61D-DB43-A1AF-5B3C0B3C09AC}"/>
              </a:ext>
            </a:extLst>
          </p:cNvPr>
          <p:cNvSpPr txBox="1"/>
          <p:nvPr/>
        </p:nvSpPr>
        <p:spPr>
          <a:xfrm>
            <a:off x="2992979" y="821059"/>
            <a:ext cx="535704" cy="408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design</a:t>
            </a:r>
            <a:endParaRPr lang="en-US" sz="1000" dirty="0">
              <a:solidFill>
                <a:schemeClr val="accent1"/>
              </a:solidFill>
            </a:endParaRPr>
          </a:p>
          <a:p>
            <a:r>
              <a:rPr lang="en-US" sz="1000" dirty="0">
                <a:solidFill>
                  <a:schemeClr val="accent1"/>
                </a:solidFill>
              </a:rPr>
              <a:t>crystal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67290-A0F1-5E4F-934A-74D762AEBF42}"/>
              </a:ext>
            </a:extLst>
          </p:cNvPr>
          <p:cNvSpPr txBox="1"/>
          <p:nvPr/>
        </p:nvSpPr>
        <p:spPr>
          <a:xfrm>
            <a:off x="3905488" y="513518"/>
            <a:ext cx="322863" cy="25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61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09169-3ADB-3746-B624-A3AFCB4D12C9}"/>
              </a:ext>
            </a:extLst>
          </p:cNvPr>
          <p:cNvSpPr txBox="1"/>
          <p:nvPr/>
        </p:nvSpPr>
        <p:spPr>
          <a:xfrm>
            <a:off x="3722648" y="327257"/>
            <a:ext cx="322863" cy="25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/>
                </a:solidFill>
              </a:rPr>
              <a:t>99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73503-6DBC-304C-BC02-8CE33177DEAD}"/>
              </a:ext>
            </a:extLst>
          </p:cNvPr>
          <p:cNvSpPr txBox="1"/>
          <p:nvPr/>
        </p:nvSpPr>
        <p:spPr>
          <a:xfrm>
            <a:off x="4918417" y="348105"/>
            <a:ext cx="866427" cy="25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61</a:t>
            </a:r>
            <a:r>
              <a:rPr lang="en-US" sz="1000" dirty="0"/>
              <a:t>/</a:t>
            </a:r>
            <a:r>
              <a:rPr lang="en-US" sz="1000" dirty="0">
                <a:solidFill>
                  <a:schemeClr val="accent6"/>
                </a:solidFill>
              </a:rPr>
              <a:t>99 </a:t>
            </a:r>
            <a:r>
              <a:rPr lang="en-US" sz="1000" dirty="0"/>
              <a:t>= 0.62</a:t>
            </a:r>
            <a:endParaRPr lang="en-US" sz="1000" dirty="0">
              <a:solidFill>
                <a:schemeClr val="accent6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70F1C3-56FC-9F47-A8E3-29712A6EB1E2}"/>
              </a:ext>
            </a:extLst>
          </p:cNvPr>
          <p:cNvCxnSpPr>
            <a:cxnSpLocks/>
          </p:cNvCxnSpPr>
          <p:nvPr/>
        </p:nvCxnSpPr>
        <p:spPr>
          <a:xfrm>
            <a:off x="4464131" y="435805"/>
            <a:ext cx="4373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4A4C4E1B-4EFF-FB44-B44C-9B82C724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594" y="748287"/>
            <a:ext cx="1729462" cy="13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993F32-1F3E-E94A-8D01-D719EB1538E7}"/>
              </a:ext>
            </a:extLst>
          </p:cNvPr>
          <p:cNvCxnSpPr>
            <a:cxnSpLocks/>
          </p:cNvCxnSpPr>
          <p:nvPr/>
        </p:nvCxnSpPr>
        <p:spPr>
          <a:xfrm>
            <a:off x="5575220" y="564182"/>
            <a:ext cx="0" cy="3682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50D39D-18D7-C54A-A93E-6BA552D12AB7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EFB458-1A77-3A43-808C-26850DCF6F01}"/>
              </a:ext>
            </a:extLst>
          </p:cNvPr>
          <p:cNvSpPr txBox="1"/>
          <p:nvPr/>
        </p:nvSpPr>
        <p:spPr>
          <a:xfrm>
            <a:off x="1939867" y="-349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8670A8-85B7-D34B-BFC5-58447A443EE5}"/>
              </a:ext>
            </a:extLst>
          </p:cNvPr>
          <p:cNvSpPr txBox="1"/>
          <p:nvPr/>
        </p:nvSpPr>
        <p:spPr>
          <a:xfrm>
            <a:off x="4678751" y="-1129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16D268-67A8-C34B-82D8-DCE84B38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0" y="4820964"/>
            <a:ext cx="2572117" cy="117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A34452-0ABF-AE41-A469-F337A749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5" y="6227665"/>
            <a:ext cx="3429000" cy="16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3EFED97-5257-324C-B081-9A7E0C06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22" y="4820964"/>
            <a:ext cx="2572117" cy="117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6AF86EE8-9DA3-2448-9B20-079DBC207A49}"/>
              </a:ext>
            </a:extLst>
          </p:cNvPr>
          <p:cNvGrpSpPr/>
          <p:nvPr/>
        </p:nvGrpSpPr>
        <p:grpSpPr>
          <a:xfrm>
            <a:off x="231677" y="3280098"/>
            <a:ext cx="2260761" cy="1323255"/>
            <a:chOff x="650130" y="1320764"/>
            <a:chExt cx="7247548" cy="4242091"/>
          </a:xfrm>
        </p:grpSpPr>
        <p:pic>
          <p:nvPicPr>
            <p:cNvPr id="95" name="Picture 2">
              <a:extLst>
                <a:ext uri="{FF2B5EF4-FFF2-40B4-BE49-F238E27FC236}">
                  <a16:creationId xmlns:a16="http://schemas.microsoft.com/office/drawing/2014/main" id="{995ED67E-9A99-C745-98D0-A17BDAB12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28"/>
            <a:stretch/>
          </p:blipFill>
          <p:spPr bwMode="auto">
            <a:xfrm>
              <a:off x="650130" y="1744299"/>
              <a:ext cx="6874390" cy="381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34D5F9-7B30-6F48-BDD4-DD5EE604378F}"/>
                </a:ext>
              </a:extLst>
            </p:cNvPr>
            <p:cNvSpPr txBox="1"/>
            <p:nvPr/>
          </p:nvSpPr>
          <p:spPr>
            <a:xfrm>
              <a:off x="2633174" y="1791071"/>
              <a:ext cx="2467812" cy="1184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/>
                  </a:solidFill>
                </a:rPr>
                <a:t>relaxed from crystal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8466D3-85DF-0741-B429-0CD8B20C1931}"/>
                </a:ext>
              </a:extLst>
            </p:cNvPr>
            <p:cNvSpPr txBox="1"/>
            <p:nvPr/>
          </p:nvSpPr>
          <p:spPr>
            <a:xfrm>
              <a:off x="1058440" y="1321787"/>
              <a:ext cx="3634236" cy="740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- depth dependence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CBDCCD4-3DC8-4540-8203-54B06F953ADB}"/>
                </a:ext>
              </a:extLst>
            </p:cNvPr>
            <p:cNvSpPr txBox="1"/>
            <p:nvPr/>
          </p:nvSpPr>
          <p:spPr>
            <a:xfrm>
              <a:off x="4191497" y="1320764"/>
              <a:ext cx="3706181" cy="740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+ depth dependence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484AD8E-6025-EE42-9319-C96FE3357F9A}"/>
                </a:ext>
              </a:extLst>
            </p:cNvPr>
            <p:cNvSpPr txBox="1"/>
            <p:nvPr/>
          </p:nvSpPr>
          <p:spPr>
            <a:xfrm>
              <a:off x="2053055" y="3631572"/>
              <a:ext cx="1664855" cy="1628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6"/>
                  </a:solidFill>
                </a:rPr>
                <a:t>relaxed from design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6F7B6AD-1A59-004D-B5F4-BA6DF95D6C1D}"/>
              </a:ext>
            </a:extLst>
          </p:cNvPr>
          <p:cNvGrpSpPr/>
          <p:nvPr/>
        </p:nvGrpSpPr>
        <p:grpSpPr>
          <a:xfrm>
            <a:off x="2572522" y="3320962"/>
            <a:ext cx="2144361" cy="1282391"/>
            <a:chOff x="650130" y="1320764"/>
            <a:chExt cx="7093447" cy="4242090"/>
          </a:xfrm>
        </p:grpSpPr>
        <p:pic>
          <p:nvPicPr>
            <p:cNvPr id="101" name="Picture 2">
              <a:extLst>
                <a:ext uri="{FF2B5EF4-FFF2-40B4-BE49-F238E27FC236}">
                  <a16:creationId xmlns:a16="http://schemas.microsoft.com/office/drawing/2014/main" id="{0896DC94-703E-1D46-A149-4425AFD3D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539"/>
            <a:stretch/>
          </p:blipFill>
          <p:spPr bwMode="auto">
            <a:xfrm>
              <a:off x="650130" y="1756223"/>
              <a:ext cx="7093447" cy="3806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CF2FC29-34EE-8843-8F0F-1CC3E774F7A0}"/>
                </a:ext>
              </a:extLst>
            </p:cNvPr>
            <p:cNvSpPr txBox="1"/>
            <p:nvPr/>
          </p:nvSpPr>
          <p:spPr>
            <a:xfrm>
              <a:off x="2308735" y="1321787"/>
              <a:ext cx="1133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- depth dependence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9FD775-E648-A040-9A83-530CD371B465}"/>
                </a:ext>
              </a:extLst>
            </p:cNvPr>
            <p:cNvSpPr txBox="1"/>
            <p:nvPr/>
          </p:nvSpPr>
          <p:spPr>
            <a:xfrm>
              <a:off x="5466545" y="1320764"/>
              <a:ext cx="1156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+ depth dependence</a:t>
              </a:r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894014CD-7ED2-E548-86FA-2226B8366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95" y="3350274"/>
            <a:ext cx="1355020" cy="12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06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BAA4869-5F8E-9B43-960A-9A4DABA93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0" t="11190" r="11688"/>
          <a:stretch/>
        </p:blipFill>
        <p:spPr>
          <a:xfrm>
            <a:off x="1672658" y="3375558"/>
            <a:ext cx="881260" cy="867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689B7EE-E813-BE47-8BBE-E51B8698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11" y="3365000"/>
            <a:ext cx="1380905" cy="117523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C1EBB7F4-4BCB-F041-9D17-0B0F5DF1888D}"/>
              </a:ext>
            </a:extLst>
          </p:cNvPr>
          <p:cNvSpPr/>
          <p:nvPr/>
        </p:nvSpPr>
        <p:spPr>
          <a:xfrm>
            <a:off x="944712" y="3478660"/>
            <a:ext cx="382719" cy="3457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230C0B-D025-0A4D-B873-FAA7E714A19A}"/>
              </a:ext>
            </a:extLst>
          </p:cNvPr>
          <p:cNvCxnSpPr>
            <a:cxnSpLocks/>
          </p:cNvCxnSpPr>
          <p:nvPr/>
        </p:nvCxnSpPr>
        <p:spPr>
          <a:xfrm flipV="1">
            <a:off x="1327431" y="3375558"/>
            <a:ext cx="345226" cy="103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69C4529-90E5-F142-B08D-A2B2492CB20C}"/>
              </a:ext>
            </a:extLst>
          </p:cNvPr>
          <p:cNvCxnSpPr>
            <a:cxnSpLocks/>
          </p:cNvCxnSpPr>
          <p:nvPr/>
        </p:nvCxnSpPr>
        <p:spPr>
          <a:xfrm>
            <a:off x="1327431" y="3824450"/>
            <a:ext cx="345226" cy="418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EF7CBD3-E838-F444-BD52-22C9CD2E5567}"/>
              </a:ext>
            </a:extLst>
          </p:cNvPr>
          <p:cNvGrpSpPr/>
          <p:nvPr/>
        </p:nvGrpSpPr>
        <p:grpSpPr>
          <a:xfrm>
            <a:off x="2866077" y="3044922"/>
            <a:ext cx="2776734" cy="1918426"/>
            <a:chOff x="657225" y="934986"/>
            <a:chExt cx="4688609" cy="323932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7EC818F-0CDA-C245-9E1D-701FB2EF716D}"/>
                </a:ext>
              </a:extLst>
            </p:cNvPr>
            <p:cNvSpPr txBox="1"/>
            <p:nvPr/>
          </p:nvSpPr>
          <p:spPr>
            <a:xfrm>
              <a:off x="937217" y="934986"/>
              <a:ext cx="4408617" cy="701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u="sng" dirty="0"/>
                <a:t>carbon : backbone oxygen</a:t>
              </a:r>
            </a:p>
          </p:txBody>
        </p:sp>
        <p:sp>
          <p:nvSpPr>
            <p:cNvPr id="66" name="Down Arrow 65">
              <a:extLst>
                <a:ext uri="{FF2B5EF4-FFF2-40B4-BE49-F238E27FC236}">
                  <a16:creationId xmlns:a16="http://schemas.microsoft.com/office/drawing/2014/main" id="{9A8D16A2-96A3-4746-BC58-6506C0046429}"/>
                </a:ext>
              </a:extLst>
            </p:cNvPr>
            <p:cNvSpPr/>
            <p:nvPr/>
          </p:nvSpPr>
          <p:spPr>
            <a:xfrm>
              <a:off x="1783958" y="2377665"/>
              <a:ext cx="304800" cy="42897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65F47A05-9E2B-7949-BFB8-6CDB041C6D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322"/>
            <a:stretch/>
          </p:blipFill>
          <p:spPr bwMode="auto">
            <a:xfrm>
              <a:off x="657225" y="1621819"/>
              <a:ext cx="4160809" cy="2552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4F08740-9DB6-D149-965E-C1E565C92A93}"/>
                </a:ext>
              </a:extLst>
            </p:cNvPr>
            <p:cNvSpPr txBox="1"/>
            <p:nvPr/>
          </p:nvSpPr>
          <p:spPr>
            <a:xfrm>
              <a:off x="1659515" y="1739421"/>
              <a:ext cx="1585860" cy="1140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6"/>
                  </a:solidFill>
                </a:rPr>
                <a:t>design</a:t>
              </a:r>
              <a:endParaRPr lang="en-US" sz="1000" dirty="0">
                <a:solidFill>
                  <a:schemeClr val="accent1"/>
                </a:solidFill>
              </a:endParaRPr>
            </a:p>
            <a:p>
              <a:r>
                <a:rPr lang="en-US" sz="1000" dirty="0">
                  <a:solidFill>
                    <a:schemeClr val="accent1"/>
                  </a:solidFill>
                </a:rPr>
                <a:t>natives</a:t>
              </a:r>
            </a:p>
          </p:txBody>
        </p:sp>
        <p:sp>
          <p:nvSpPr>
            <p:cNvPr id="69" name="Down Arrow 68">
              <a:extLst>
                <a:ext uri="{FF2B5EF4-FFF2-40B4-BE49-F238E27FC236}">
                  <a16:creationId xmlns:a16="http://schemas.microsoft.com/office/drawing/2014/main" id="{832CF8A4-1BB9-6B42-BB04-94980008E7A5}"/>
                </a:ext>
              </a:extLst>
            </p:cNvPr>
            <p:cNvSpPr/>
            <p:nvPr/>
          </p:nvSpPr>
          <p:spPr>
            <a:xfrm>
              <a:off x="1953916" y="2683578"/>
              <a:ext cx="304800" cy="42897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0FA3C3-9B5D-494B-B7AA-B346BE08F558}"/>
              </a:ext>
            </a:extLst>
          </p:cNvPr>
          <p:cNvGrpSpPr/>
          <p:nvPr/>
        </p:nvGrpSpPr>
        <p:grpSpPr>
          <a:xfrm>
            <a:off x="2306129" y="92191"/>
            <a:ext cx="2398000" cy="2607544"/>
            <a:chOff x="2280751" y="3316288"/>
            <a:chExt cx="2483371" cy="2700375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310D61EC-1D5E-5740-A5F1-EE3104749C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42"/>
            <a:stretch/>
          </p:blipFill>
          <p:spPr bwMode="auto">
            <a:xfrm>
              <a:off x="2362382" y="4561808"/>
              <a:ext cx="2401740" cy="1454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C7246716-AFBD-2640-BDF9-EBCC48046E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44" b="7647"/>
            <a:stretch/>
          </p:blipFill>
          <p:spPr bwMode="auto">
            <a:xfrm>
              <a:off x="2280751" y="3318849"/>
              <a:ext cx="2425357" cy="1242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1BA82A-7558-B940-970A-A175318A8971}"/>
                </a:ext>
              </a:extLst>
            </p:cNvPr>
            <p:cNvSpPr txBox="1"/>
            <p:nvPr/>
          </p:nvSpPr>
          <p:spPr>
            <a:xfrm>
              <a:off x="2993134" y="3316288"/>
              <a:ext cx="306793" cy="234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6"/>
                  </a:solidFill>
                </a:rPr>
                <a:t>design</a:t>
              </a:r>
              <a:endParaRPr lang="en-US" sz="1000" dirty="0">
                <a:solidFill>
                  <a:schemeClr val="accent1"/>
                </a:solidFill>
              </a:endParaRPr>
            </a:p>
            <a:p>
              <a:r>
                <a:rPr lang="en-US" sz="1000" dirty="0">
                  <a:solidFill>
                    <a:schemeClr val="accent1"/>
                  </a:solidFill>
                </a:rPr>
                <a:t>crystal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60B98E-C0ED-CE43-AD33-70CF7F016974}"/>
                </a:ext>
              </a:extLst>
            </p:cNvPr>
            <p:cNvSpPr txBox="1"/>
            <p:nvPr/>
          </p:nvSpPr>
          <p:spPr>
            <a:xfrm>
              <a:off x="2991126" y="4609218"/>
              <a:ext cx="325545" cy="234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6"/>
                  </a:solidFill>
                </a:rPr>
                <a:t>design</a:t>
              </a:r>
              <a:endParaRPr lang="en-US" sz="1000" dirty="0">
                <a:solidFill>
                  <a:schemeClr val="accent1"/>
                </a:solidFill>
              </a:endParaRPr>
            </a:p>
            <a:p>
              <a:r>
                <a:rPr lang="en-US" sz="1000" dirty="0">
                  <a:solidFill>
                    <a:schemeClr val="accent1"/>
                  </a:solidFill>
                </a:rPr>
                <a:t>natives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D8B41EB6-6E83-C844-A12C-EC811ACC66E5}"/>
                </a:ext>
              </a:extLst>
            </p:cNvPr>
            <p:cNvSpPr/>
            <p:nvPr/>
          </p:nvSpPr>
          <p:spPr>
            <a:xfrm>
              <a:off x="3218491" y="5251049"/>
              <a:ext cx="178284" cy="25091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BC270ED-5918-9548-BA91-5F0445229498}"/>
                </a:ext>
              </a:extLst>
            </p:cNvPr>
            <p:cNvSpPr/>
            <p:nvPr/>
          </p:nvSpPr>
          <p:spPr>
            <a:xfrm>
              <a:off x="3226586" y="3961159"/>
              <a:ext cx="178284" cy="25091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50A208B-49D0-DA44-9DD3-4EDD8BB43495}"/>
              </a:ext>
            </a:extLst>
          </p:cNvPr>
          <p:cNvGrpSpPr/>
          <p:nvPr/>
        </p:nvGrpSpPr>
        <p:grpSpPr>
          <a:xfrm>
            <a:off x="353063" y="219916"/>
            <a:ext cx="1782722" cy="1624866"/>
            <a:chOff x="122030" y="3480200"/>
            <a:chExt cx="2188563" cy="199477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731B3B7-89E3-C648-B23A-A752C49AB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94" t="20720" r="9690" b="19944"/>
            <a:stretch/>
          </p:blipFill>
          <p:spPr>
            <a:xfrm>
              <a:off x="122030" y="3480200"/>
              <a:ext cx="2188563" cy="1040599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2C03FD-F287-9F44-BF8D-6BDF1622206E}"/>
                </a:ext>
              </a:extLst>
            </p:cNvPr>
            <p:cNvSpPr txBox="1"/>
            <p:nvPr/>
          </p:nvSpPr>
          <p:spPr>
            <a:xfrm>
              <a:off x="520560" y="4438656"/>
              <a:ext cx="580049" cy="442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</a:rPr>
                <a:t>A 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B</a:t>
              </a:r>
            </a:p>
            <a:p>
              <a:pPr algn="ctr"/>
              <a:r>
                <a:rPr lang="en-US" sz="1000" dirty="0">
                  <a:solidFill>
                    <a:schemeClr val="accent5"/>
                  </a:solidFill>
                </a:rPr>
                <a:t>crystal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4905190-2FE3-7944-8D33-2E205A580138}"/>
                </a:ext>
              </a:extLst>
            </p:cNvPr>
            <p:cNvSpPr/>
            <p:nvPr/>
          </p:nvSpPr>
          <p:spPr>
            <a:xfrm>
              <a:off x="1589466" y="3906470"/>
              <a:ext cx="407693" cy="4011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2C24104-9096-7B49-AF79-19A98B0333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7159" y="4307665"/>
              <a:ext cx="313434" cy="3448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3CB8E20-0126-7149-8591-199E372E1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2986" y="4307665"/>
              <a:ext cx="266480" cy="3448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C64789F-32EC-DA4A-AA63-8B7AA0368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215" r="9725"/>
            <a:stretch/>
          </p:blipFill>
          <p:spPr>
            <a:xfrm>
              <a:off x="1333612" y="4652554"/>
              <a:ext cx="966355" cy="8224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9008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1951</TotalTime>
  <Words>196</Words>
  <Application>Microsoft Macintosh PowerPoint</Application>
  <PresentationFormat>Custom</PresentationFormat>
  <Paragraphs>64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haddox</dc:creator>
  <cp:lastModifiedBy>haddox</cp:lastModifiedBy>
  <cp:revision>57</cp:revision>
  <dcterms:created xsi:type="dcterms:W3CDTF">2022-01-31T19:10:43Z</dcterms:created>
  <dcterms:modified xsi:type="dcterms:W3CDTF">2022-02-02T03:42:41Z</dcterms:modified>
</cp:coreProperties>
</file>